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9" r:id="rId4"/>
    <p:sldId id="279" r:id="rId5"/>
    <p:sldId id="263" r:id="rId6"/>
    <p:sldId id="260" r:id="rId7"/>
    <p:sldId id="264" r:id="rId8"/>
    <p:sldId id="261" r:id="rId9"/>
    <p:sldId id="262" r:id="rId10"/>
    <p:sldId id="265" r:id="rId11"/>
    <p:sldId id="266" r:id="rId12"/>
    <p:sldId id="280" r:id="rId13"/>
    <p:sldId id="267" r:id="rId14"/>
    <p:sldId id="281" r:id="rId15"/>
    <p:sldId id="276" r:id="rId16"/>
    <p:sldId id="282" r:id="rId17"/>
    <p:sldId id="268" r:id="rId18"/>
    <p:sldId id="283" r:id="rId19"/>
    <p:sldId id="274" r:id="rId20"/>
    <p:sldId id="284" r:id="rId21"/>
    <p:sldId id="272" r:id="rId22"/>
    <p:sldId id="270" r:id="rId23"/>
    <p:sldId id="271" r:id="rId24"/>
    <p:sldId id="273" r:id="rId25"/>
    <p:sldId id="28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FF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1252" y="19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DB2D46-BD51-4440-9161-F4EF55DDE0A5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A741D826-0498-4138-9A03-20DF0BBA6FD8}">
      <dgm:prSet phldrT="[نص]"/>
      <dgm:spPr/>
      <dgm:t>
        <a:bodyPr/>
        <a:lstStyle/>
        <a:p>
          <a:pPr rtl="1"/>
          <a:r>
            <a:rPr lang="ar-SA" dirty="0"/>
            <a:t>خطوات حل المسائل بواسطة الحاسب </a:t>
          </a:r>
        </a:p>
      </dgm:t>
    </dgm:pt>
    <dgm:pt modelId="{86769AB7-1049-4FCE-BFF8-C0F23C1C9584}" type="parTrans" cxnId="{40731F72-C6C1-4A66-914B-E3483EDE5680}">
      <dgm:prSet/>
      <dgm:spPr/>
      <dgm:t>
        <a:bodyPr/>
        <a:lstStyle/>
        <a:p>
          <a:pPr rtl="1"/>
          <a:endParaRPr lang="ar-SA"/>
        </a:p>
      </dgm:t>
    </dgm:pt>
    <dgm:pt modelId="{B46E0A3D-571E-434B-9F3B-E8A74771863A}" type="sibTrans" cxnId="{40731F72-C6C1-4A66-914B-E3483EDE5680}">
      <dgm:prSet/>
      <dgm:spPr/>
      <dgm:t>
        <a:bodyPr/>
        <a:lstStyle/>
        <a:p>
          <a:pPr rtl="1"/>
          <a:endParaRPr lang="ar-SA"/>
        </a:p>
      </dgm:t>
    </dgm:pt>
    <dgm:pt modelId="{FFB2B429-4994-4CB5-9354-0BE44823FE54}">
      <dgm:prSet phldrT="[نص]"/>
      <dgm:spPr/>
      <dgm:t>
        <a:bodyPr/>
        <a:lstStyle/>
        <a:p>
          <a:pPr rtl="1"/>
          <a:r>
            <a:rPr lang="ar-SA" dirty="0"/>
            <a:t>صياغة حل المسألة </a:t>
          </a:r>
        </a:p>
      </dgm:t>
    </dgm:pt>
    <dgm:pt modelId="{9381A50C-D38F-4E09-8968-CED985F8C84E}" type="parTrans" cxnId="{4F7E6B26-C861-4581-9083-F73D852D3131}">
      <dgm:prSet/>
      <dgm:spPr/>
      <dgm:t>
        <a:bodyPr/>
        <a:lstStyle/>
        <a:p>
          <a:pPr rtl="1"/>
          <a:endParaRPr lang="ar-SA"/>
        </a:p>
      </dgm:t>
    </dgm:pt>
    <dgm:pt modelId="{ED94712F-F98A-4D65-B8DF-4782F30287B2}" type="sibTrans" cxnId="{4F7E6B26-C861-4581-9083-F73D852D3131}">
      <dgm:prSet/>
      <dgm:spPr/>
      <dgm:t>
        <a:bodyPr/>
        <a:lstStyle/>
        <a:p>
          <a:pPr rtl="1"/>
          <a:endParaRPr lang="ar-SA"/>
        </a:p>
      </dgm:t>
    </dgm:pt>
    <dgm:pt modelId="{86C2D3C5-F698-4FFE-B5D4-DD0BAD307044}">
      <dgm:prSet phldrT="[نص]"/>
      <dgm:spPr/>
      <dgm:t>
        <a:bodyPr/>
        <a:lstStyle/>
        <a:p>
          <a:pPr rtl="1"/>
          <a:r>
            <a:rPr lang="ar-SA" dirty="0"/>
            <a:t>تحليل المسألة </a:t>
          </a:r>
        </a:p>
      </dgm:t>
    </dgm:pt>
    <dgm:pt modelId="{B90611B4-FA7F-455C-B7AB-D1C447E5F143}" type="parTrans" cxnId="{E798AF0B-1D35-422C-9CC4-6580D39CF8A2}">
      <dgm:prSet/>
      <dgm:spPr/>
      <dgm:t>
        <a:bodyPr/>
        <a:lstStyle/>
        <a:p>
          <a:pPr rtl="1"/>
          <a:endParaRPr lang="ar-SA"/>
        </a:p>
      </dgm:t>
    </dgm:pt>
    <dgm:pt modelId="{C9D87E73-A806-4349-A5BA-9FAF7794F019}" type="sibTrans" cxnId="{E798AF0B-1D35-422C-9CC4-6580D39CF8A2}">
      <dgm:prSet/>
      <dgm:spPr/>
      <dgm:t>
        <a:bodyPr/>
        <a:lstStyle/>
        <a:p>
          <a:pPr rtl="1"/>
          <a:endParaRPr lang="ar-SA"/>
        </a:p>
      </dgm:t>
    </dgm:pt>
    <dgm:pt modelId="{B16CC148-091A-4524-9DCE-A0910AD7869C}">
      <dgm:prSet phldrT="[نص]"/>
      <dgm:spPr/>
      <dgm:t>
        <a:bodyPr/>
        <a:lstStyle/>
        <a:p>
          <a:pPr rtl="1"/>
          <a:r>
            <a:rPr lang="ar-SA" dirty="0"/>
            <a:t>كتابة خطوات الخوارزمية</a:t>
          </a:r>
        </a:p>
      </dgm:t>
    </dgm:pt>
    <dgm:pt modelId="{BB597B33-5C32-4882-B798-D0BC9FD8C87E}" type="parTrans" cxnId="{0539F4BE-FDE3-40A5-9F7D-B751CBE1EF71}">
      <dgm:prSet/>
      <dgm:spPr/>
      <dgm:t>
        <a:bodyPr/>
        <a:lstStyle/>
        <a:p>
          <a:pPr rtl="1"/>
          <a:endParaRPr lang="ar-SA"/>
        </a:p>
      </dgm:t>
    </dgm:pt>
    <dgm:pt modelId="{BCD63716-C3F0-470C-8E55-38FAF64A6DD8}" type="sibTrans" cxnId="{0539F4BE-FDE3-40A5-9F7D-B751CBE1EF71}">
      <dgm:prSet/>
      <dgm:spPr/>
      <dgm:t>
        <a:bodyPr/>
        <a:lstStyle/>
        <a:p>
          <a:pPr rtl="1"/>
          <a:endParaRPr lang="ar-SA"/>
        </a:p>
      </dgm:t>
    </dgm:pt>
    <dgm:pt modelId="{98AAB3FB-EB49-466A-8E85-9D90C4DC803D}">
      <dgm:prSet phldrT="[نص]"/>
      <dgm:spPr>
        <a:solidFill>
          <a:srgbClr val="00B050"/>
        </a:solidFill>
      </dgm:spPr>
      <dgm:t>
        <a:bodyPr/>
        <a:lstStyle/>
        <a:p>
          <a:pPr rtl="1"/>
          <a:r>
            <a:rPr lang="ar-SA" dirty="0"/>
            <a:t>كتابة البرنامج و </a:t>
          </a:r>
          <a:r>
            <a:rPr lang="ar-SA" dirty="0" err="1"/>
            <a:t>تنفيذة</a:t>
          </a:r>
          <a:r>
            <a:rPr lang="ar-SA" dirty="0"/>
            <a:t> </a:t>
          </a:r>
        </a:p>
      </dgm:t>
    </dgm:pt>
    <dgm:pt modelId="{886E5EB8-D4B0-4143-A5D1-6657D5DC4378}" type="parTrans" cxnId="{094A37DE-D90A-49E0-BCED-D889607A5C2D}">
      <dgm:prSet/>
      <dgm:spPr/>
      <dgm:t>
        <a:bodyPr/>
        <a:lstStyle/>
        <a:p>
          <a:pPr rtl="1"/>
          <a:endParaRPr lang="ar-SA"/>
        </a:p>
      </dgm:t>
    </dgm:pt>
    <dgm:pt modelId="{F7B27E38-B0F5-4ED4-A391-9639A78FD351}" type="sibTrans" cxnId="{094A37DE-D90A-49E0-BCED-D889607A5C2D}">
      <dgm:prSet/>
      <dgm:spPr/>
      <dgm:t>
        <a:bodyPr/>
        <a:lstStyle/>
        <a:p>
          <a:pPr rtl="1"/>
          <a:endParaRPr lang="ar-SA"/>
        </a:p>
      </dgm:t>
    </dgm:pt>
    <dgm:pt modelId="{62601379-41BE-463C-B26C-B1191F68251C}">
      <dgm:prSet phldrT="[نص]"/>
      <dgm:spPr>
        <a:solidFill>
          <a:srgbClr val="FF99FF"/>
        </a:solidFill>
      </dgm:spPr>
      <dgm:t>
        <a:bodyPr/>
        <a:lstStyle/>
        <a:p>
          <a:pPr rtl="1"/>
          <a:r>
            <a:rPr lang="ar-SA" dirty="0"/>
            <a:t>كتابة البرمجة</a:t>
          </a:r>
        </a:p>
      </dgm:t>
    </dgm:pt>
    <dgm:pt modelId="{51CB16C9-4581-4AA2-9E38-D5DD23305306}" type="parTrans" cxnId="{B44D26F3-D423-4051-8E4D-D857177B835F}">
      <dgm:prSet/>
      <dgm:spPr/>
      <dgm:t>
        <a:bodyPr/>
        <a:lstStyle/>
        <a:p>
          <a:pPr rtl="1"/>
          <a:endParaRPr lang="ar-SA"/>
        </a:p>
      </dgm:t>
    </dgm:pt>
    <dgm:pt modelId="{517B1A6A-C9C8-4C83-92CF-DF2EBE7B5C4C}" type="sibTrans" cxnId="{B44D26F3-D423-4051-8E4D-D857177B835F}">
      <dgm:prSet/>
      <dgm:spPr/>
      <dgm:t>
        <a:bodyPr/>
        <a:lstStyle/>
        <a:p>
          <a:pPr rtl="1"/>
          <a:endParaRPr lang="ar-SA"/>
        </a:p>
      </dgm:t>
    </dgm:pt>
    <dgm:pt modelId="{86A91DAB-5A9B-4A0A-A7E0-2E180DCBA078}">
      <dgm:prSet phldrT="[نص]"/>
      <dgm:spPr/>
      <dgm:t>
        <a:bodyPr/>
        <a:lstStyle/>
        <a:p>
          <a:pPr rtl="1"/>
          <a:r>
            <a:rPr lang="ar-SA" dirty="0"/>
            <a:t>رسم مخطط الانسياب</a:t>
          </a:r>
        </a:p>
      </dgm:t>
    </dgm:pt>
    <dgm:pt modelId="{A19354E3-A9E3-4C53-AA6A-37814F92472C}" type="parTrans" cxnId="{E25E29C0-CF49-44E2-9D91-19DFDDFF1271}">
      <dgm:prSet/>
      <dgm:spPr/>
      <dgm:t>
        <a:bodyPr/>
        <a:lstStyle/>
        <a:p>
          <a:pPr rtl="1"/>
          <a:endParaRPr lang="ar-SA"/>
        </a:p>
      </dgm:t>
    </dgm:pt>
    <dgm:pt modelId="{A3580D75-1054-488A-A68A-8A5062EC4664}" type="sibTrans" cxnId="{E25E29C0-CF49-44E2-9D91-19DFDDFF1271}">
      <dgm:prSet/>
      <dgm:spPr/>
      <dgm:t>
        <a:bodyPr/>
        <a:lstStyle/>
        <a:p>
          <a:pPr rtl="1"/>
          <a:endParaRPr lang="ar-SA"/>
        </a:p>
      </dgm:t>
    </dgm:pt>
    <dgm:pt modelId="{CDF6C367-7606-4485-B593-432E08880044}">
      <dgm:prSet phldrT="[نص]"/>
      <dgm:spPr>
        <a:solidFill>
          <a:srgbClr val="FF99FF"/>
        </a:solidFill>
      </dgm:spPr>
      <dgm:t>
        <a:bodyPr/>
        <a:lstStyle/>
        <a:p>
          <a:pPr rtl="1"/>
          <a:r>
            <a:rPr lang="ar-SA" dirty="0"/>
            <a:t>ترجمة البرنامج الى لغة الاله </a:t>
          </a:r>
        </a:p>
      </dgm:t>
    </dgm:pt>
    <dgm:pt modelId="{0BA50487-AFA0-4DD7-81F9-2A5ABC509698}" type="parTrans" cxnId="{7187F670-6688-461D-9B98-02DB484DAEF1}">
      <dgm:prSet/>
      <dgm:spPr/>
      <dgm:t>
        <a:bodyPr/>
        <a:lstStyle/>
        <a:p>
          <a:pPr rtl="1"/>
          <a:endParaRPr lang="ar-SA"/>
        </a:p>
      </dgm:t>
    </dgm:pt>
    <dgm:pt modelId="{AD7E75C7-EEB7-4A35-92B2-B3BCD28BEF6E}" type="sibTrans" cxnId="{7187F670-6688-461D-9B98-02DB484DAEF1}">
      <dgm:prSet/>
      <dgm:spPr/>
      <dgm:t>
        <a:bodyPr/>
        <a:lstStyle/>
        <a:p>
          <a:pPr rtl="1"/>
          <a:endParaRPr lang="ar-SA"/>
        </a:p>
      </dgm:t>
    </dgm:pt>
    <dgm:pt modelId="{220E25F2-DC26-4DD3-A388-5F06DA24C029}">
      <dgm:prSet phldrT="[نص]"/>
      <dgm:spPr>
        <a:solidFill>
          <a:srgbClr val="FF99FF"/>
        </a:solidFill>
      </dgm:spPr>
      <dgm:t>
        <a:bodyPr/>
        <a:lstStyle/>
        <a:p>
          <a:pPr rtl="1"/>
          <a:r>
            <a:rPr lang="ar-SA" dirty="0"/>
            <a:t>اختبار البرنامج </a:t>
          </a:r>
        </a:p>
      </dgm:t>
    </dgm:pt>
    <dgm:pt modelId="{EE6A1C0A-5028-4F4E-B561-D1712F0D7BEC}" type="parTrans" cxnId="{393D310D-14D0-4B60-B017-7E76EA17B1EF}">
      <dgm:prSet/>
      <dgm:spPr/>
      <dgm:t>
        <a:bodyPr/>
        <a:lstStyle/>
        <a:p>
          <a:pPr rtl="1"/>
          <a:endParaRPr lang="ar-SA"/>
        </a:p>
      </dgm:t>
    </dgm:pt>
    <dgm:pt modelId="{D4B5F6EC-EACE-48CF-AA76-87BA9D669B6B}" type="sibTrans" cxnId="{393D310D-14D0-4B60-B017-7E76EA17B1EF}">
      <dgm:prSet/>
      <dgm:spPr/>
      <dgm:t>
        <a:bodyPr/>
        <a:lstStyle/>
        <a:p>
          <a:pPr rtl="1"/>
          <a:endParaRPr lang="ar-SA"/>
        </a:p>
      </dgm:t>
    </dgm:pt>
    <dgm:pt modelId="{27557D84-918D-49E2-AF60-DB953A8C22CF}" type="pres">
      <dgm:prSet presAssocID="{26DB2D46-BD51-4440-9161-F4EF55DDE0A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B65AFF1-96D9-4B9A-B403-447B2FC5FBEA}" type="pres">
      <dgm:prSet presAssocID="{A741D826-0498-4138-9A03-20DF0BBA6FD8}" presName="root1" presStyleCnt="0"/>
      <dgm:spPr/>
    </dgm:pt>
    <dgm:pt modelId="{0E2E0FDB-B32A-4075-B0A8-98AF74390C9E}" type="pres">
      <dgm:prSet presAssocID="{A741D826-0498-4138-9A03-20DF0BBA6FD8}" presName="LevelOneTextNode" presStyleLbl="node0" presStyleIdx="0" presStyleCnt="1" custScaleY="235782">
        <dgm:presLayoutVars>
          <dgm:chPref val="3"/>
        </dgm:presLayoutVars>
      </dgm:prSet>
      <dgm:spPr/>
    </dgm:pt>
    <dgm:pt modelId="{4CB2573B-2FD5-4220-83C1-F795EE582CC6}" type="pres">
      <dgm:prSet presAssocID="{A741D826-0498-4138-9A03-20DF0BBA6FD8}" presName="level2hierChild" presStyleCnt="0"/>
      <dgm:spPr/>
    </dgm:pt>
    <dgm:pt modelId="{61AD81BD-5207-40BC-BC77-7BBF0D950D06}" type="pres">
      <dgm:prSet presAssocID="{9381A50C-D38F-4E09-8968-CED985F8C84E}" presName="conn2-1" presStyleLbl="parChTrans1D2" presStyleIdx="0" presStyleCnt="2"/>
      <dgm:spPr/>
    </dgm:pt>
    <dgm:pt modelId="{A07F622B-59F8-4C73-B26F-B65B1A65BAFF}" type="pres">
      <dgm:prSet presAssocID="{9381A50C-D38F-4E09-8968-CED985F8C84E}" presName="connTx" presStyleLbl="parChTrans1D2" presStyleIdx="0" presStyleCnt="2"/>
      <dgm:spPr/>
    </dgm:pt>
    <dgm:pt modelId="{440E19ED-DC8A-4F79-A11A-0F9FBFC94E92}" type="pres">
      <dgm:prSet presAssocID="{FFB2B429-4994-4CB5-9354-0BE44823FE54}" presName="root2" presStyleCnt="0"/>
      <dgm:spPr/>
    </dgm:pt>
    <dgm:pt modelId="{CCA206DD-EE6A-41CB-9977-CC94DF4A9526}" type="pres">
      <dgm:prSet presAssocID="{FFB2B429-4994-4CB5-9354-0BE44823FE54}" presName="LevelTwoTextNode" presStyleLbl="node2" presStyleIdx="0" presStyleCnt="2">
        <dgm:presLayoutVars>
          <dgm:chPref val="3"/>
        </dgm:presLayoutVars>
      </dgm:prSet>
      <dgm:spPr/>
    </dgm:pt>
    <dgm:pt modelId="{B4B455F7-872B-4833-BDF7-8A1D4688316A}" type="pres">
      <dgm:prSet presAssocID="{FFB2B429-4994-4CB5-9354-0BE44823FE54}" presName="level3hierChild" presStyleCnt="0"/>
      <dgm:spPr/>
    </dgm:pt>
    <dgm:pt modelId="{057523F3-0C17-4773-9559-FA8C808CA89C}" type="pres">
      <dgm:prSet presAssocID="{B90611B4-FA7F-455C-B7AB-D1C447E5F143}" presName="conn2-1" presStyleLbl="parChTrans1D3" presStyleIdx="0" presStyleCnt="6"/>
      <dgm:spPr/>
    </dgm:pt>
    <dgm:pt modelId="{A21D6FB7-2079-4A9E-8874-C2A8C4AE232F}" type="pres">
      <dgm:prSet presAssocID="{B90611B4-FA7F-455C-B7AB-D1C447E5F143}" presName="connTx" presStyleLbl="parChTrans1D3" presStyleIdx="0" presStyleCnt="6"/>
      <dgm:spPr/>
    </dgm:pt>
    <dgm:pt modelId="{D5269E71-08FB-445A-A2A0-4AFC943529C7}" type="pres">
      <dgm:prSet presAssocID="{86C2D3C5-F698-4FFE-B5D4-DD0BAD307044}" presName="root2" presStyleCnt="0"/>
      <dgm:spPr/>
    </dgm:pt>
    <dgm:pt modelId="{9C4C95E0-0B7C-40EC-A8AF-44E5642ACAC9}" type="pres">
      <dgm:prSet presAssocID="{86C2D3C5-F698-4FFE-B5D4-DD0BAD307044}" presName="LevelTwoTextNode" presStyleLbl="node3" presStyleIdx="0" presStyleCnt="6">
        <dgm:presLayoutVars>
          <dgm:chPref val="3"/>
        </dgm:presLayoutVars>
      </dgm:prSet>
      <dgm:spPr/>
    </dgm:pt>
    <dgm:pt modelId="{CF328BD1-A900-4852-8443-6E5BB5C82FF5}" type="pres">
      <dgm:prSet presAssocID="{86C2D3C5-F698-4FFE-B5D4-DD0BAD307044}" presName="level3hierChild" presStyleCnt="0"/>
      <dgm:spPr/>
    </dgm:pt>
    <dgm:pt modelId="{74765C4F-731B-4212-AA4C-78B36EF2F5E4}" type="pres">
      <dgm:prSet presAssocID="{BB597B33-5C32-4882-B798-D0BC9FD8C87E}" presName="conn2-1" presStyleLbl="parChTrans1D3" presStyleIdx="1" presStyleCnt="6"/>
      <dgm:spPr/>
    </dgm:pt>
    <dgm:pt modelId="{FA3A8F43-4796-4348-AC59-761AD4F2C112}" type="pres">
      <dgm:prSet presAssocID="{BB597B33-5C32-4882-B798-D0BC9FD8C87E}" presName="connTx" presStyleLbl="parChTrans1D3" presStyleIdx="1" presStyleCnt="6"/>
      <dgm:spPr/>
    </dgm:pt>
    <dgm:pt modelId="{ADCB9458-AEC8-40A3-A57D-9703D8AC4B92}" type="pres">
      <dgm:prSet presAssocID="{B16CC148-091A-4524-9DCE-A0910AD7869C}" presName="root2" presStyleCnt="0"/>
      <dgm:spPr/>
    </dgm:pt>
    <dgm:pt modelId="{BBEBC2A6-CF0D-4807-BDD3-8D93A3D3D91D}" type="pres">
      <dgm:prSet presAssocID="{B16CC148-091A-4524-9DCE-A0910AD7869C}" presName="LevelTwoTextNode" presStyleLbl="node3" presStyleIdx="1" presStyleCnt="6">
        <dgm:presLayoutVars>
          <dgm:chPref val="3"/>
        </dgm:presLayoutVars>
      </dgm:prSet>
      <dgm:spPr/>
    </dgm:pt>
    <dgm:pt modelId="{10F2DC2D-05E6-4E0D-AAEC-03C62DD23028}" type="pres">
      <dgm:prSet presAssocID="{B16CC148-091A-4524-9DCE-A0910AD7869C}" presName="level3hierChild" presStyleCnt="0"/>
      <dgm:spPr/>
    </dgm:pt>
    <dgm:pt modelId="{E8083483-1502-4859-B131-99CC95E7F11E}" type="pres">
      <dgm:prSet presAssocID="{A19354E3-A9E3-4C53-AA6A-37814F92472C}" presName="conn2-1" presStyleLbl="parChTrans1D3" presStyleIdx="2" presStyleCnt="6"/>
      <dgm:spPr/>
    </dgm:pt>
    <dgm:pt modelId="{52CF5BA0-6757-4FBE-AA39-29B0CE3F46A5}" type="pres">
      <dgm:prSet presAssocID="{A19354E3-A9E3-4C53-AA6A-37814F92472C}" presName="connTx" presStyleLbl="parChTrans1D3" presStyleIdx="2" presStyleCnt="6"/>
      <dgm:spPr/>
    </dgm:pt>
    <dgm:pt modelId="{3289A1BF-3DBF-41E0-87BA-BC51B4A5C460}" type="pres">
      <dgm:prSet presAssocID="{86A91DAB-5A9B-4A0A-A7E0-2E180DCBA078}" presName="root2" presStyleCnt="0"/>
      <dgm:spPr/>
    </dgm:pt>
    <dgm:pt modelId="{FDFE3F87-5731-4832-AADC-5F61A84E48DA}" type="pres">
      <dgm:prSet presAssocID="{86A91DAB-5A9B-4A0A-A7E0-2E180DCBA078}" presName="LevelTwoTextNode" presStyleLbl="node3" presStyleIdx="2" presStyleCnt="6">
        <dgm:presLayoutVars>
          <dgm:chPref val="3"/>
        </dgm:presLayoutVars>
      </dgm:prSet>
      <dgm:spPr/>
    </dgm:pt>
    <dgm:pt modelId="{168FBDB9-6B07-4316-8329-374E5E4996BB}" type="pres">
      <dgm:prSet presAssocID="{86A91DAB-5A9B-4A0A-A7E0-2E180DCBA078}" presName="level3hierChild" presStyleCnt="0"/>
      <dgm:spPr/>
    </dgm:pt>
    <dgm:pt modelId="{BD026B1B-3BB6-45A0-897F-3D7C4A6399DA}" type="pres">
      <dgm:prSet presAssocID="{886E5EB8-D4B0-4143-A5D1-6657D5DC4378}" presName="conn2-1" presStyleLbl="parChTrans1D2" presStyleIdx="1" presStyleCnt="2"/>
      <dgm:spPr/>
    </dgm:pt>
    <dgm:pt modelId="{5E5B8F6F-2FD4-4024-8481-FFAFF5951940}" type="pres">
      <dgm:prSet presAssocID="{886E5EB8-D4B0-4143-A5D1-6657D5DC4378}" presName="connTx" presStyleLbl="parChTrans1D2" presStyleIdx="1" presStyleCnt="2"/>
      <dgm:spPr/>
    </dgm:pt>
    <dgm:pt modelId="{3D72AD3D-6CE3-4521-84AC-68FD4F8D02F8}" type="pres">
      <dgm:prSet presAssocID="{98AAB3FB-EB49-466A-8E85-9D90C4DC803D}" presName="root2" presStyleCnt="0"/>
      <dgm:spPr/>
    </dgm:pt>
    <dgm:pt modelId="{D5B12731-5F00-465B-ACD8-FC8FF039A24C}" type="pres">
      <dgm:prSet presAssocID="{98AAB3FB-EB49-466A-8E85-9D90C4DC803D}" presName="LevelTwoTextNode" presStyleLbl="node2" presStyleIdx="1" presStyleCnt="2">
        <dgm:presLayoutVars>
          <dgm:chPref val="3"/>
        </dgm:presLayoutVars>
      </dgm:prSet>
      <dgm:spPr/>
    </dgm:pt>
    <dgm:pt modelId="{5C62E81C-69FA-47FC-8023-8894204A7A68}" type="pres">
      <dgm:prSet presAssocID="{98AAB3FB-EB49-466A-8E85-9D90C4DC803D}" presName="level3hierChild" presStyleCnt="0"/>
      <dgm:spPr/>
    </dgm:pt>
    <dgm:pt modelId="{356F737B-1051-4B44-9D18-1654D976C2A8}" type="pres">
      <dgm:prSet presAssocID="{51CB16C9-4581-4AA2-9E38-D5DD23305306}" presName="conn2-1" presStyleLbl="parChTrans1D3" presStyleIdx="3" presStyleCnt="6"/>
      <dgm:spPr/>
    </dgm:pt>
    <dgm:pt modelId="{6D0331B1-06A7-431F-A5AC-8A4BDF302206}" type="pres">
      <dgm:prSet presAssocID="{51CB16C9-4581-4AA2-9E38-D5DD23305306}" presName="connTx" presStyleLbl="parChTrans1D3" presStyleIdx="3" presStyleCnt="6"/>
      <dgm:spPr/>
    </dgm:pt>
    <dgm:pt modelId="{6295C12B-03C3-4A2F-8C7F-19D6F530C5CD}" type="pres">
      <dgm:prSet presAssocID="{62601379-41BE-463C-B26C-B1191F68251C}" presName="root2" presStyleCnt="0"/>
      <dgm:spPr/>
    </dgm:pt>
    <dgm:pt modelId="{1ADC90FA-EE8E-4217-A9E5-3FCCCF706EA9}" type="pres">
      <dgm:prSet presAssocID="{62601379-41BE-463C-B26C-B1191F68251C}" presName="LevelTwoTextNode" presStyleLbl="node3" presStyleIdx="3" presStyleCnt="6">
        <dgm:presLayoutVars>
          <dgm:chPref val="3"/>
        </dgm:presLayoutVars>
      </dgm:prSet>
      <dgm:spPr/>
    </dgm:pt>
    <dgm:pt modelId="{BBCB2344-0712-48DA-AF0D-0FC3018E943D}" type="pres">
      <dgm:prSet presAssocID="{62601379-41BE-463C-B26C-B1191F68251C}" presName="level3hierChild" presStyleCnt="0"/>
      <dgm:spPr/>
    </dgm:pt>
    <dgm:pt modelId="{EC8053D0-7B6A-4239-9778-47AA80682614}" type="pres">
      <dgm:prSet presAssocID="{0BA50487-AFA0-4DD7-81F9-2A5ABC509698}" presName="conn2-1" presStyleLbl="parChTrans1D3" presStyleIdx="4" presStyleCnt="6"/>
      <dgm:spPr/>
    </dgm:pt>
    <dgm:pt modelId="{976563D6-734E-49C9-8221-D64BDE599C63}" type="pres">
      <dgm:prSet presAssocID="{0BA50487-AFA0-4DD7-81F9-2A5ABC509698}" presName="connTx" presStyleLbl="parChTrans1D3" presStyleIdx="4" presStyleCnt="6"/>
      <dgm:spPr/>
    </dgm:pt>
    <dgm:pt modelId="{82488047-AAB7-46C5-808A-2C9D6B161728}" type="pres">
      <dgm:prSet presAssocID="{CDF6C367-7606-4485-B593-432E08880044}" presName="root2" presStyleCnt="0"/>
      <dgm:spPr/>
    </dgm:pt>
    <dgm:pt modelId="{94806F35-36EC-4523-A057-94A5A2FC4574}" type="pres">
      <dgm:prSet presAssocID="{CDF6C367-7606-4485-B593-432E08880044}" presName="LevelTwoTextNode" presStyleLbl="node3" presStyleIdx="4" presStyleCnt="6">
        <dgm:presLayoutVars>
          <dgm:chPref val="3"/>
        </dgm:presLayoutVars>
      </dgm:prSet>
      <dgm:spPr/>
    </dgm:pt>
    <dgm:pt modelId="{6E4DE43B-D791-43E2-8805-11E9AEF55C16}" type="pres">
      <dgm:prSet presAssocID="{CDF6C367-7606-4485-B593-432E08880044}" presName="level3hierChild" presStyleCnt="0"/>
      <dgm:spPr/>
    </dgm:pt>
    <dgm:pt modelId="{B9C675FC-B2A6-4A93-935B-91E649802D8B}" type="pres">
      <dgm:prSet presAssocID="{EE6A1C0A-5028-4F4E-B561-D1712F0D7BEC}" presName="conn2-1" presStyleLbl="parChTrans1D3" presStyleIdx="5" presStyleCnt="6"/>
      <dgm:spPr/>
    </dgm:pt>
    <dgm:pt modelId="{82DF2102-78AA-4B04-84CA-9E0FF4AAC16B}" type="pres">
      <dgm:prSet presAssocID="{EE6A1C0A-5028-4F4E-B561-D1712F0D7BEC}" presName="connTx" presStyleLbl="parChTrans1D3" presStyleIdx="5" presStyleCnt="6"/>
      <dgm:spPr/>
    </dgm:pt>
    <dgm:pt modelId="{EA6FEC78-4033-4EC5-9117-41EBA09C917E}" type="pres">
      <dgm:prSet presAssocID="{220E25F2-DC26-4DD3-A388-5F06DA24C029}" presName="root2" presStyleCnt="0"/>
      <dgm:spPr/>
    </dgm:pt>
    <dgm:pt modelId="{F766B5B4-B009-4A69-92CC-8C006705A41D}" type="pres">
      <dgm:prSet presAssocID="{220E25F2-DC26-4DD3-A388-5F06DA24C029}" presName="LevelTwoTextNode" presStyleLbl="node3" presStyleIdx="5" presStyleCnt="6">
        <dgm:presLayoutVars>
          <dgm:chPref val="3"/>
        </dgm:presLayoutVars>
      </dgm:prSet>
      <dgm:spPr/>
    </dgm:pt>
    <dgm:pt modelId="{5913AA30-AC2F-40A4-9549-D577FA613C5B}" type="pres">
      <dgm:prSet presAssocID="{220E25F2-DC26-4DD3-A388-5F06DA24C029}" presName="level3hierChild" presStyleCnt="0"/>
      <dgm:spPr/>
    </dgm:pt>
  </dgm:ptLst>
  <dgm:cxnLst>
    <dgm:cxn modelId="{7C6C1C01-50D5-4C87-85F6-E61B0E148587}" type="presOf" srcId="{B16CC148-091A-4524-9DCE-A0910AD7869C}" destId="{BBEBC2A6-CF0D-4807-BDD3-8D93A3D3D91D}" srcOrd="0" destOrd="0" presId="urn:microsoft.com/office/officeart/2005/8/layout/hierarchy2"/>
    <dgm:cxn modelId="{808AAD04-4F3C-4E9F-ADD2-4449CB20ACBD}" type="presOf" srcId="{86A91DAB-5A9B-4A0A-A7E0-2E180DCBA078}" destId="{FDFE3F87-5731-4832-AADC-5F61A84E48DA}" srcOrd="0" destOrd="0" presId="urn:microsoft.com/office/officeart/2005/8/layout/hierarchy2"/>
    <dgm:cxn modelId="{E798AF0B-1D35-422C-9CC4-6580D39CF8A2}" srcId="{FFB2B429-4994-4CB5-9354-0BE44823FE54}" destId="{86C2D3C5-F698-4FFE-B5D4-DD0BAD307044}" srcOrd="0" destOrd="0" parTransId="{B90611B4-FA7F-455C-B7AB-D1C447E5F143}" sibTransId="{C9D87E73-A806-4349-A5BA-9FAF7794F019}"/>
    <dgm:cxn modelId="{393D310D-14D0-4B60-B017-7E76EA17B1EF}" srcId="{98AAB3FB-EB49-466A-8E85-9D90C4DC803D}" destId="{220E25F2-DC26-4DD3-A388-5F06DA24C029}" srcOrd="2" destOrd="0" parTransId="{EE6A1C0A-5028-4F4E-B561-D1712F0D7BEC}" sibTransId="{D4B5F6EC-EACE-48CF-AA76-87BA9D669B6B}"/>
    <dgm:cxn modelId="{B273D11D-FA27-4ADC-BCC0-AAF6FB991E7B}" type="presOf" srcId="{FFB2B429-4994-4CB5-9354-0BE44823FE54}" destId="{CCA206DD-EE6A-41CB-9977-CC94DF4A9526}" srcOrd="0" destOrd="0" presId="urn:microsoft.com/office/officeart/2005/8/layout/hierarchy2"/>
    <dgm:cxn modelId="{E013A11F-26F7-4026-AE64-920067E23F22}" type="presOf" srcId="{B90611B4-FA7F-455C-B7AB-D1C447E5F143}" destId="{A21D6FB7-2079-4A9E-8874-C2A8C4AE232F}" srcOrd="1" destOrd="0" presId="urn:microsoft.com/office/officeart/2005/8/layout/hierarchy2"/>
    <dgm:cxn modelId="{F87DEB22-62C9-441B-9D23-D6B9001DA501}" type="presOf" srcId="{62601379-41BE-463C-B26C-B1191F68251C}" destId="{1ADC90FA-EE8E-4217-A9E5-3FCCCF706EA9}" srcOrd="0" destOrd="0" presId="urn:microsoft.com/office/officeart/2005/8/layout/hierarchy2"/>
    <dgm:cxn modelId="{4B911B25-AE5E-42FA-88E5-8A6591A6A335}" type="presOf" srcId="{EE6A1C0A-5028-4F4E-B561-D1712F0D7BEC}" destId="{82DF2102-78AA-4B04-84CA-9E0FF4AAC16B}" srcOrd="1" destOrd="0" presId="urn:microsoft.com/office/officeart/2005/8/layout/hierarchy2"/>
    <dgm:cxn modelId="{4F7E6B26-C861-4581-9083-F73D852D3131}" srcId="{A741D826-0498-4138-9A03-20DF0BBA6FD8}" destId="{FFB2B429-4994-4CB5-9354-0BE44823FE54}" srcOrd="0" destOrd="0" parTransId="{9381A50C-D38F-4E09-8968-CED985F8C84E}" sibTransId="{ED94712F-F98A-4D65-B8DF-4782F30287B2}"/>
    <dgm:cxn modelId="{D7F51428-A691-4004-A81B-862B1F740276}" type="presOf" srcId="{0BA50487-AFA0-4DD7-81F9-2A5ABC509698}" destId="{976563D6-734E-49C9-8221-D64BDE599C63}" srcOrd="1" destOrd="0" presId="urn:microsoft.com/office/officeart/2005/8/layout/hierarchy2"/>
    <dgm:cxn modelId="{76E3F12F-D0B7-4F23-BE0C-5EF67556EC45}" type="presOf" srcId="{B90611B4-FA7F-455C-B7AB-D1C447E5F143}" destId="{057523F3-0C17-4773-9559-FA8C808CA89C}" srcOrd="0" destOrd="0" presId="urn:microsoft.com/office/officeart/2005/8/layout/hierarchy2"/>
    <dgm:cxn modelId="{FAD72240-18A8-4B39-8A94-BB2A66464E7D}" type="presOf" srcId="{0BA50487-AFA0-4DD7-81F9-2A5ABC509698}" destId="{EC8053D0-7B6A-4239-9778-47AA80682614}" srcOrd="0" destOrd="0" presId="urn:microsoft.com/office/officeart/2005/8/layout/hierarchy2"/>
    <dgm:cxn modelId="{0AD8F85F-A7C2-4CAC-8263-157243CBED6D}" type="presOf" srcId="{9381A50C-D38F-4E09-8968-CED985F8C84E}" destId="{A07F622B-59F8-4C73-B26F-B65B1A65BAFF}" srcOrd="1" destOrd="0" presId="urn:microsoft.com/office/officeart/2005/8/layout/hierarchy2"/>
    <dgm:cxn modelId="{792EC045-D68E-4E82-BDA5-8FEC84939CB1}" type="presOf" srcId="{CDF6C367-7606-4485-B593-432E08880044}" destId="{94806F35-36EC-4523-A057-94A5A2FC4574}" srcOrd="0" destOrd="0" presId="urn:microsoft.com/office/officeart/2005/8/layout/hierarchy2"/>
    <dgm:cxn modelId="{EC043747-A81A-4BF6-9474-0F8EB7E76289}" type="presOf" srcId="{886E5EB8-D4B0-4143-A5D1-6657D5DC4378}" destId="{5E5B8F6F-2FD4-4024-8481-FFAFF5951940}" srcOrd="1" destOrd="0" presId="urn:microsoft.com/office/officeart/2005/8/layout/hierarchy2"/>
    <dgm:cxn modelId="{AD9B1568-BCF6-4708-A0C2-5430759D6F5D}" type="presOf" srcId="{BB597B33-5C32-4882-B798-D0BC9FD8C87E}" destId="{FA3A8F43-4796-4348-AC59-761AD4F2C112}" srcOrd="1" destOrd="0" presId="urn:microsoft.com/office/officeart/2005/8/layout/hierarchy2"/>
    <dgm:cxn modelId="{7187F670-6688-461D-9B98-02DB484DAEF1}" srcId="{98AAB3FB-EB49-466A-8E85-9D90C4DC803D}" destId="{CDF6C367-7606-4485-B593-432E08880044}" srcOrd="1" destOrd="0" parTransId="{0BA50487-AFA0-4DD7-81F9-2A5ABC509698}" sibTransId="{AD7E75C7-EEB7-4A35-92B2-B3BCD28BEF6E}"/>
    <dgm:cxn modelId="{40731F72-C6C1-4A66-914B-E3483EDE5680}" srcId="{26DB2D46-BD51-4440-9161-F4EF55DDE0A5}" destId="{A741D826-0498-4138-9A03-20DF0BBA6FD8}" srcOrd="0" destOrd="0" parTransId="{86769AB7-1049-4FCE-BFF8-C0F23C1C9584}" sibTransId="{B46E0A3D-571E-434B-9F3B-E8A74771863A}"/>
    <dgm:cxn modelId="{7F288354-0200-41FF-A48F-FE616F56E4B6}" type="presOf" srcId="{A19354E3-A9E3-4C53-AA6A-37814F92472C}" destId="{52CF5BA0-6757-4FBE-AA39-29B0CE3F46A5}" srcOrd="1" destOrd="0" presId="urn:microsoft.com/office/officeart/2005/8/layout/hierarchy2"/>
    <dgm:cxn modelId="{17561179-943C-47E7-813C-DAA905A0B458}" type="presOf" srcId="{BB597B33-5C32-4882-B798-D0BC9FD8C87E}" destId="{74765C4F-731B-4212-AA4C-78B36EF2F5E4}" srcOrd="0" destOrd="0" presId="urn:microsoft.com/office/officeart/2005/8/layout/hierarchy2"/>
    <dgm:cxn modelId="{417F695A-FE73-4A0A-A59F-243697465F10}" type="presOf" srcId="{EE6A1C0A-5028-4F4E-B561-D1712F0D7BEC}" destId="{B9C675FC-B2A6-4A93-935B-91E649802D8B}" srcOrd="0" destOrd="0" presId="urn:microsoft.com/office/officeart/2005/8/layout/hierarchy2"/>
    <dgm:cxn modelId="{97A2767B-E62C-4F9B-A0F1-EC46C87062FA}" type="presOf" srcId="{9381A50C-D38F-4E09-8968-CED985F8C84E}" destId="{61AD81BD-5207-40BC-BC77-7BBF0D950D06}" srcOrd="0" destOrd="0" presId="urn:microsoft.com/office/officeart/2005/8/layout/hierarchy2"/>
    <dgm:cxn modelId="{5C509186-4DBD-4215-813F-471C5EF30D86}" type="presOf" srcId="{98AAB3FB-EB49-466A-8E85-9D90C4DC803D}" destId="{D5B12731-5F00-465B-ACD8-FC8FF039A24C}" srcOrd="0" destOrd="0" presId="urn:microsoft.com/office/officeart/2005/8/layout/hierarchy2"/>
    <dgm:cxn modelId="{0B8A8A89-B6E6-41EA-BE99-B22BD6AF6D1E}" type="presOf" srcId="{51CB16C9-4581-4AA2-9E38-D5DD23305306}" destId="{6D0331B1-06A7-431F-A5AC-8A4BDF302206}" srcOrd="1" destOrd="0" presId="urn:microsoft.com/office/officeart/2005/8/layout/hierarchy2"/>
    <dgm:cxn modelId="{E5A0E290-12D2-446E-87D2-0D1CA55A5852}" type="presOf" srcId="{886E5EB8-D4B0-4143-A5D1-6657D5DC4378}" destId="{BD026B1B-3BB6-45A0-897F-3D7C4A6399DA}" srcOrd="0" destOrd="0" presId="urn:microsoft.com/office/officeart/2005/8/layout/hierarchy2"/>
    <dgm:cxn modelId="{4C8361A7-C439-42FB-A670-3DDE99FB16D6}" type="presOf" srcId="{A19354E3-A9E3-4C53-AA6A-37814F92472C}" destId="{E8083483-1502-4859-B131-99CC95E7F11E}" srcOrd="0" destOrd="0" presId="urn:microsoft.com/office/officeart/2005/8/layout/hierarchy2"/>
    <dgm:cxn modelId="{11F434B9-46DD-4427-B8A5-CEE891F3F521}" type="presOf" srcId="{51CB16C9-4581-4AA2-9E38-D5DD23305306}" destId="{356F737B-1051-4B44-9D18-1654D976C2A8}" srcOrd="0" destOrd="0" presId="urn:microsoft.com/office/officeart/2005/8/layout/hierarchy2"/>
    <dgm:cxn modelId="{9EEE83BB-C247-4F23-A69E-FB7265EF766C}" type="presOf" srcId="{26DB2D46-BD51-4440-9161-F4EF55DDE0A5}" destId="{27557D84-918D-49E2-AF60-DB953A8C22CF}" srcOrd="0" destOrd="0" presId="urn:microsoft.com/office/officeart/2005/8/layout/hierarchy2"/>
    <dgm:cxn modelId="{0539F4BE-FDE3-40A5-9F7D-B751CBE1EF71}" srcId="{FFB2B429-4994-4CB5-9354-0BE44823FE54}" destId="{B16CC148-091A-4524-9DCE-A0910AD7869C}" srcOrd="1" destOrd="0" parTransId="{BB597B33-5C32-4882-B798-D0BC9FD8C87E}" sibTransId="{BCD63716-C3F0-470C-8E55-38FAF64A6DD8}"/>
    <dgm:cxn modelId="{E25E29C0-CF49-44E2-9D91-19DFDDFF1271}" srcId="{FFB2B429-4994-4CB5-9354-0BE44823FE54}" destId="{86A91DAB-5A9B-4A0A-A7E0-2E180DCBA078}" srcOrd="2" destOrd="0" parTransId="{A19354E3-A9E3-4C53-AA6A-37814F92472C}" sibTransId="{A3580D75-1054-488A-A68A-8A5062EC4664}"/>
    <dgm:cxn modelId="{01F538DB-ABB5-444C-B125-17B9FA92A2F7}" type="presOf" srcId="{A741D826-0498-4138-9A03-20DF0BBA6FD8}" destId="{0E2E0FDB-B32A-4075-B0A8-98AF74390C9E}" srcOrd="0" destOrd="0" presId="urn:microsoft.com/office/officeart/2005/8/layout/hierarchy2"/>
    <dgm:cxn modelId="{094A37DE-D90A-49E0-BCED-D889607A5C2D}" srcId="{A741D826-0498-4138-9A03-20DF0BBA6FD8}" destId="{98AAB3FB-EB49-466A-8E85-9D90C4DC803D}" srcOrd="1" destOrd="0" parTransId="{886E5EB8-D4B0-4143-A5D1-6657D5DC4378}" sibTransId="{F7B27E38-B0F5-4ED4-A391-9639A78FD351}"/>
    <dgm:cxn modelId="{88FD8ADF-71F0-47C8-96DC-D6EEF680F28A}" type="presOf" srcId="{220E25F2-DC26-4DD3-A388-5F06DA24C029}" destId="{F766B5B4-B009-4A69-92CC-8C006705A41D}" srcOrd="0" destOrd="0" presId="urn:microsoft.com/office/officeart/2005/8/layout/hierarchy2"/>
    <dgm:cxn modelId="{624395EF-C7F7-45B2-9C79-24570F600DCE}" type="presOf" srcId="{86C2D3C5-F698-4FFE-B5D4-DD0BAD307044}" destId="{9C4C95E0-0B7C-40EC-A8AF-44E5642ACAC9}" srcOrd="0" destOrd="0" presId="urn:microsoft.com/office/officeart/2005/8/layout/hierarchy2"/>
    <dgm:cxn modelId="{B44D26F3-D423-4051-8E4D-D857177B835F}" srcId="{98AAB3FB-EB49-466A-8E85-9D90C4DC803D}" destId="{62601379-41BE-463C-B26C-B1191F68251C}" srcOrd="0" destOrd="0" parTransId="{51CB16C9-4581-4AA2-9E38-D5DD23305306}" sibTransId="{517B1A6A-C9C8-4C83-92CF-DF2EBE7B5C4C}"/>
    <dgm:cxn modelId="{A212CE75-F33E-418D-830C-0CED43C4FFED}" type="presParOf" srcId="{27557D84-918D-49E2-AF60-DB953A8C22CF}" destId="{BB65AFF1-96D9-4B9A-B403-447B2FC5FBEA}" srcOrd="0" destOrd="0" presId="urn:microsoft.com/office/officeart/2005/8/layout/hierarchy2"/>
    <dgm:cxn modelId="{4FCED456-2ABE-42A2-9AB6-FCAC90242E2A}" type="presParOf" srcId="{BB65AFF1-96D9-4B9A-B403-447B2FC5FBEA}" destId="{0E2E0FDB-B32A-4075-B0A8-98AF74390C9E}" srcOrd="0" destOrd="0" presId="urn:microsoft.com/office/officeart/2005/8/layout/hierarchy2"/>
    <dgm:cxn modelId="{9A474A39-C654-4C10-A01C-BDD3BCD1CFB9}" type="presParOf" srcId="{BB65AFF1-96D9-4B9A-B403-447B2FC5FBEA}" destId="{4CB2573B-2FD5-4220-83C1-F795EE582CC6}" srcOrd="1" destOrd="0" presId="urn:microsoft.com/office/officeart/2005/8/layout/hierarchy2"/>
    <dgm:cxn modelId="{883B4175-3785-428E-9B44-EFF4B0F96674}" type="presParOf" srcId="{4CB2573B-2FD5-4220-83C1-F795EE582CC6}" destId="{61AD81BD-5207-40BC-BC77-7BBF0D950D06}" srcOrd="0" destOrd="0" presId="urn:microsoft.com/office/officeart/2005/8/layout/hierarchy2"/>
    <dgm:cxn modelId="{EA64E6BA-D4ED-4E66-8E95-3B7769D58085}" type="presParOf" srcId="{61AD81BD-5207-40BC-BC77-7BBF0D950D06}" destId="{A07F622B-59F8-4C73-B26F-B65B1A65BAFF}" srcOrd="0" destOrd="0" presId="urn:microsoft.com/office/officeart/2005/8/layout/hierarchy2"/>
    <dgm:cxn modelId="{FD588B13-D3F5-49F4-A7C1-F9F6118CC2C7}" type="presParOf" srcId="{4CB2573B-2FD5-4220-83C1-F795EE582CC6}" destId="{440E19ED-DC8A-4F79-A11A-0F9FBFC94E92}" srcOrd="1" destOrd="0" presId="urn:microsoft.com/office/officeart/2005/8/layout/hierarchy2"/>
    <dgm:cxn modelId="{F24DE500-2CC5-461B-8934-01534605CABB}" type="presParOf" srcId="{440E19ED-DC8A-4F79-A11A-0F9FBFC94E92}" destId="{CCA206DD-EE6A-41CB-9977-CC94DF4A9526}" srcOrd="0" destOrd="0" presId="urn:microsoft.com/office/officeart/2005/8/layout/hierarchy2"/>
    <dgm:cxn modelId="{46F0931F-CFED-46EE-A689-D5FD5C222867}" type="presParOf" srcId="{440E19ED-DC8A-4F79-A11A-0F9FBFC94E92}" destId="{B4B455F7-872B-4833-BDF7-8A1D4688316A}" srcOrd="1" destOrd="0" presId="urn:microsoft.com/office/officeart/2005/8/layout/hierarchy2"/>
    <dgm:cxn modelId="{E2EE238E-0886-4C7A-8851-52D0EDE509C0}" type="presParOf" srcId="{B4B455F7-872B-4833-BDF7-8A1D4688316A}" destId="{057523F3-0C17-4773-9559-FA8C808CA89C}" srcOrd="0" destOrd="0" presId="urn:microsoft.com/office/officeart/2005/8/layout/hierarchy2"/>
    <dgm:cxn modelId="{2D678A37-D154-4802-A808-64BD80A4FC47}" type="presParOf" srcId="{057523F3-0C17-4773-9559-FA8C808CA89C}" destId="{A21D6FB7-2079-4A9E-8874-C2A8C4AE232F}" srcOrd="0" destOrd="0" presId="urn:microsoft.com/office/officeart/2005/8/layout/hierarchy2"/>
    <dgm:cxn modelId="{46DB5B32-EFC5-43C1-B513-59B0B1F76D81}" type="presParOf" srcId="{B4B455F7-872B-4833-BDF7-8A1D4688316A}" destId="{D5269E71-08FB-445A-A2A0-4AFC943529C7}" srcOrd="1" destOrd="0" presId="urn:microsoft.com/office/officeart/2005/8/layout/hierarchy2"/>
    <dgm:cxn modelId="{D8BE2D35-03D5-4F16-8C40-4C3A0ACC8E63}" type="presParOf" srcId="{D5269E71-08FB-445A-A2A0-4AFC943529C7}" destId="{9C4C95E0-0B7C-40EC-A8AF-44E5642ACAC9}" srcOrd="0" destOrd="0" presId="urn:microsoft.com/office/officeart/2005/8/layout/hierarchy2"/>
    <dgm:cxn modelId="{067DC7D8-0C90-4584-8D03-2A76CDBE0B16}" type="presParOf" srcId="{D5269E71-08FB-445A-A2A0-4AFC943529C7}" destId="{CF328BD1-A900-4852-8443-6E5BB5C82FF5}" srcOrd="1" destOrd="0" presId="urn:microsoft.com/office/officeart/2005/8/layout/hierarchy2"/>
    <dgm:cxn modelId="{D8176E53-F5EC-4477-97F9-33E86836F9A6}" type="presParOf" srcId="{B4B455F7-872B-4833-BDF7-8A1D4688316A}" destId="{74765C4F-731B-4212-AA4C-78B36EF2F5E4}" srcOrd="2" destOrd="0" presId="urn:microsoft.com/office/officeart/2005/8/layout/hierarchy2"/>
    <dgm:cxn modelId="{D379E2EC-9845-4A87-BB1B-41CA6CA4C02E}" type="presParOf" srcId="{74765C4F-731B-4212-AA4C-78B36EF2F5E4}" destId="{FA3A8F43-4796-4348-AC59-761AD4F2C112}" srcOrd="0" destOrd="0" presId="urn:microsoft.com/office/officeart/2005/8/layout/hierarchy2"/>
    <dgm:cxn modelId="{4F7B59BE-7A36-41E6-A2BC-08E71FAC87B7}" type="presParOf" srcId="{B4B455F7-872B-4833-BDF7-8A1D4688316A}" destId="{ADCB9458-AEC8-40A3-A57D-9703D8AC4B92}" srcOrd="3" destOrd="0" presId="urn:microsoft.com/office/officeart/2005/8/layout/hierarchy2"/>
    <dgm:cxn modelId="{80A8BA80-3A49-40AC-9EF2-98C1C3847C60}" type="presParOf" srcId="{ADCB9458-AEC8-40A3-A57D-9703D8AC4B92}" destId="{BBEBC2A6-CF0D-4807-BDD3-8D93A3D3D91D}" srcOrd="0" destOrd="0" presId="urn:microsoft.com/office/officeart/2005/8/layout/hierarchy2"/>
    <dgm:cxn modelId="{921BACB6-658F-4776-8682-04E40958D76D}" type="presParOf" srcId="{ADCB9458-AEC8-40A3-A57D-9703D8AC4B92}" destId="{10F2DC2D-05E6-4E0D-AAEC-03C62DD23028}" srcOrd="1" destOrd="0" presId="urn:microsoft.com/office/officeart/2005/8/layout/hierarchy2"/>
    <dgm:cxn modelId="{7C945E59-B6C1-43A4-9DEA-8F90A56EEBBC}" type="presParOf" srcId="{B4B455F7-872B-4833-BDF7-8A1D4688316A}" destId="{E8083483-1502-4859-B131-99CC95E7F11E}" srcOrd="4" destOrd="0" presId="urn:microsoft.com/office/officeart/2005/8/layout/hierarchy2"/>
    <dgm:cxn modelId="{92D04FA8-8526-441B-B625-7241AFE52197}" type="presParOf" srcId="{E8083483-1502-4859-B131-99CC95E7F11E}" destId="{52CF5BA0-6757-4FBE-AA39-29B0CE3F46A5}" srcOrd="0" destOrd="0" presId="urn:microsoft.com/office/officeart/2005/8/layout/hierarchy2"/>
    <dgm:cxn modelId="{1ED385DF-9FF4-41BC-8A33-5335A1C7F960}" type="presParOf" srcId="{B4B455F7-872B-4833-BDF7-8A1D4688316A}" destId="{3289A1BF-3DBF-41E0-87BA-BC51B4A5C460}" srcOrd="5" destOrd="0" presId="urn:microsoft.com/office/officeart/2005/8/layout/hierarchy2"/>
    <dgm:cxn modelId="{6D36CB00-4F78-46D6-970D-3AB82D660B6D}" type="presParOf" srcId="{3289A1BF-3DBF-41E0-87BA-BC51B4A5C460}" destId="{FDFE3F87-5731-4832-AADC-5F61A84E48DA}" srcOrd="0" destOrd="0" presId="urn:microsoft.com/office/officeart/2005/8/layout/hierarchy2"/>
    <dgm:cxn modelId="{6313C08D-E2CD-49AD-98C8-2FE80201FA2B}" type="presParOf" srcId="{3289A1BF-3DBF-41E0-87BA-BC51B4A5C460}" destId="{168FBDB9-6B07-4316-8329-374E5E4996BB}" srcOrd="1" destOrd="0" presId="urn:microsoft.com/office/officeart/2005/8/layout/hierarchy2"/>
    <dgm:cxn modelId="{84F20CB7-E044-4612-9A6B-5C622CBBD286}" type="presParOf" srcId="{4CB2573B-2FD5-4220-83C1-F795EE582CC6}" destId="{BD026B1B-3BB6-45A0-897F-3D7C4A6399DA}" srcOrd="2" destOrd="0" presId="urn:microsoft.com/office/officeart/2005/8/layout/hierarchy2"/>
    <dgm:cxn modelId="{B26A9DD4-CABA-42C2-97DA-4A9AE978D566}" type="presParOf" srcId="{BD026B1B-3BB6-45A0-897F-3D7C4A6399DA}" destId="{5E5B8F6F-2FD4-4024-8481-FFAFF5951940}" srcOrd="0" destOrd="0" presId="urn:microsoft.com/office/officeart/2005/8/layout/hierarchy2"/>
    <dgm:cxn modelId="{9AFD5899-9F3D-40A7-AF09-3B7EDCC7805B}" type="presParOf" srcId="{4CB2573B-2FD5-4220-83C1-F795EE582CC6}" destId="{3D72AD3D-6CE3-4521-84AC-68FD4F8D02F8}" srcOrd="3" destOrd="0" presId="urn:microsoft.com/office/officeart/2005/8/layout/hierarchy2"/>
    <dgm:cxn modelId="{9DD7072B-1F35-46B6-A695-6ABD4B212A29}" type="presParOf" srcId="{3D72AD3D-6CE3-4521-84AC-68FD4F8D02F8}" destId="{D5B12731-5F00-465B-ACD8-FC8FF039A24C}" srcOrd="0" destOrd="0" presId="urn:microsoft.com/office/officeart/2005/8/layout/hierarchy2"/>
    <dgm:cxn modelId="{CDB757A3-A237-4641-9926-7B54221F9522}" type="presParOf" srcId="{3D72AD3D-6CE3-4521-84AC-68FD4F8D02F8}" destId="{5C62E81C-69FA-47FC-8023-8894204A7A68}" srcOrd="1" destOrd="0" presId="urn:microsoft.com/office/officeart/2005/8/layout/hierarchy2"/>
    <dgm:cxn modelId="{DE4CCE89-D422-40BF-889C-D1D8878D6C7F}" type="presParOf" srcId="{5C62E81C-69FA-47FC-8023-8894204A7A68}" destId="{356F737B-1051-4B44-9D18-1654D976C2A8}" srcOrd="0" destOrd="0" presId="urn:microsoft.com/office/officeart/2005/8/layout/hierarchy2"/>
    <dgm:cxn modelId="{AFBFFB9B-4CAA-45B7-A16F-EA22C50C641A}" type="presParOf" srcId="{356F737B-1051-4B44-9D18-1654D976C2A8}" destId="{6D0331B1-06A7-431F-A5AC-8A4BDF302206}" srcOrd="0" destOrd="0" presId="urn:microsoft.com/office/officeart/2005/8/layout/hierarchy2"/>
    <dgm:cxn modelId="{AC222C24-7F4E-4B93-81CB-E38E9032377A}" type="presParOf" srcId="{5C62E81C-69FA-47FC-8023-8894204A7A68}" destId="{6295C12B-03C3-4A2F-8C7F-19D6F530C5CD}" srcOrd="1" destOrd="0" presId="urn:microsoft.com/office/officeart/2005/8/layout/hierarchy2"/>
    <dgm:cxn modelId="{8661B0DB-7CE6-49DB-9D41-CB054D904F3F}" type="presParOf" srcId="{6295C12B-03C3-4A2F-8C7F-19D6F530C5CD}" destId="{1ADC90FA-EE8E-4217-A9E5-3FCCCF706EA9}" srcOrd="0" destOrd="0" presId="urn:microsoft.com/office/officeart/2005/8/layout/hierarchy2"/>
    <dgm:cxn modelId="{CE108FCF-07CC-45DF-B1F5-91DCCE5F1CA2}" type="presParOf" srcId="{6295C12B-03C3-4A2F-8C7F-19D6F530C5CD}" destId="{BBCB2344-0712-48DA-AF0D-0FC3018E943D}" srcOrd="1" destOrd="0" presId="urn:microsoft.com/office/officeart/2005/8/layout/hierarchy2"/>
    <dgm:cxn modelId="{8D463094-9162-4662-ACEC-E48BE8D2003F}" type="presParOf" srcId="{5C62E81C-69FA-47FC-8023-8894204A7A68}" destId="{EC8053D0-7B6A-4239-9778-47AA80682614}" srcOrd="2" destOrd="0" presId="urn:microsoft.com/office/officeart/2005/8/layout/hierarchy2"/>
    <dgm:cxn modelId="{2CA66AC5-F587-4E9D-81C6-E8C1AF7BF7D7}" type="presParOf" srcId="{EC8053D0-7B6A-4239-9778-47AA80682614}" destId="{976563D6-734E-49C9-8221-D64BDE599C63}" srcOrd="0" destOrd="0" presId="urn:microsoft.com/office/officeart/2005/8/layout/hierarchy2"/>
    <dgm:cxn modelId="{6769DA6A-CE1F-475C-86AC-025542BC9B19}" type="presParOf" srcId="{5C62E81C-69FA-47FC-8023-8894204A7A68}" destId="{82488047-AAB7-46C5-808A-2C9D6B161728}" srcOrd="3" destOrd="0" presId="urn:microsoft.com/office/officeart/2005/8/layout/hierarchy2"/>
    <dgm:cxn modelId="{93CC2931-46C7-4236-AE91-EE6EA46DD7C3}" type="presParOf" srcId="{82488047-AAB7-46C5-808A-2C9D6B161728}" destId="{94806F35-36EC-4523-A057-94A5A2FC4574}" srcOrd="0" destOrd="0" presId="urn:microsoft.com/office/officeart/2005/8/layout/hierarchy2"/>
    <dgm:cxn modelId="{31C53C36-412C-4496-95C6-B0C5A27D773D}" type="presParOf" srcId="{82488047-AAB7-46C5-808A-2C9D6B161728}" destId="{6E4DE43B-D791-43E2-8805-11E9AEF55C16}" srcOrd="1" destOrd="0" presId="urn:microsoft.com/office/officeart/2005/8/layout/hierarchy2"/>
    <dgm:cxn modelId="{147847A4-6B90-4581-B212-CEA24BEC5709}" type="presParOf" srcId="{5C62E81C-69FA-47FC-8023-8894204A7A68}" destId="{B9C675FC-B2A6-4A93-935B-91E649802D8B}" srcOrd="4" destOrd="0" presId="urn:microsoft.com/office/officeart/2005/8/layout/hierarchy2"/>
    <dgm:cxn modelId="{26B7A48E-E8C2-4541-B975-34B10CC0F575}" type="presParOf" srcId="{B9C675FC-B2A6-4A93-935B-91E649802D8B}" destId="{82DF2102-78AA-4B04-84CA-9E0FF4AAC16B}" srcOrd="0" destOrd="0" presId="urn:microsoft.com/office/officeart/2005/8/layout/hierarchy2"/>
    <dgm:cxn modelId="{662C1EF2-1D84-4278-B6C8-14EA620FE9F8}" type="presParOf" srcId="{5C62E81C-69FA-47FC-8023-8894204A7A68}" destId="{EA6FEC78-4033-4EC5-9117-41EBA09C917E}" srcOrd="5" destOrd="0" presId="urn:microsoft.com/office/officeart/2005/8/layout/hierarchy2"/>
    <dgm:cxn modelId="{F82D1C37-F6B7-4C87-BA9C-E8498B4ECFED}" type="presParOf" srcId="{EA6FEC78-4033-4EC5-9117-41EBA09C917E}" destId="{F766B5B4-B009-4A69-92CC-8C006705A41D}" srcOrd="0" destOrd="0" presId="urn:microsoft.com/office/officeart/2005/8/layout/hierarchy2"/>
    <dgm:cxn modelId="{F13785A0-1D75-43C7-8512-A45CB1AC29A2}" type="presParOf" srcId="{EA6FEC78-4033-4EC5-9117-41EBA09C917E}" destId="{5913AA30-AC2F-40A4-9549-D577FA613C5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DB2D46-BD51-4440-9161-F4EF55DDE0A5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A741D826-0498-4138-9A03-20DF0BBA6FD8}">
      <dgm:prSet phldrT="[نص]"/>
      <dgm:spPr/>
      <dgm:t>
        <a:bodyPr/>
        <a:lstStyle/>
        <a:p>
          <a:pPr rtl="1"/>
          <a:r>
            <a:rPr lang="ar-SA" dirty="0"/>
            <a:t>خطوات حل المسائل بواسطة الحاسب </a:t>
          </a:r>
        </a:p>
      </dgm:t>
    </dgm:pt>
    <dgm:pt modelId="{86769AB7-1049-4FCE-BFF8-C0F23C1C9584}" type="parTrans" cxnId="{40731F72-C6C1-4A66-914B-E3483EDE5680}">
      <dgm:prSet/>
      <dgm:spPr/>
      <dgm:t>
        <a:bodyPr/>
        <a:lstStyle/>
        <a:p>
          <a:pPr rtl="1"/>
          <a:endParaRPr lang="ar-SA"/>
        </a:p>
      </dgm:t>
    </dgm:pt>
    <dgm:pt modelId="{B46E0A3D-571E-434B-9F3B-E8A74771863A}" type="sibTrans" cxnId="{40731F72-C6C1-4A66-914B-E3483EDE5680}">
      <dgm:prSet/>
      <dgm:spPr/>
      <dgm:t>
        <a:bodyPr/>
        <a:lstStyle/>
        <a:p>
          <a:pPr rtl="1"/>
          <a:endParaRPr lang="ar-SA"/>
        </a:p>
      </dgm:t>
    </dgm:pt>
    <dgm:pt modelId="{FFB2B429-4994-4CB5-9354-0BE44823FE54}">
      <dgm:prSet phldrT="[نص]"/>
      <dgm:spPr/>
      <dgm:t>
        <a:bodyPr/>
        <a:lstStyle/>
        <a:p>
          <a:pPr rtl="1"/>
          <a:r>
            <a:rPr lang="ar-SA" dirty="0"/>
            <a:t>صياغة حل المسألة </a:t>
          </a:r>
        </a:p>
      </dgm:t>
    </dgm:pt>
    <dgm:pt modelId="{9381A50C-D38F-4E09-8968-CED985F8C84E}" type="parTrans" cxnId="{4F7E6B26-C861-4581-9083-F73D852D3131}">
      <dgm:prSet/>
      <dgm:spPr/>
      <dgm:t>
        <a:bodyPr/>
        <a:lstStyle/>
        <a:p>
          <a:pPr rtl="1"/>
          <a:endParaRPr lang="ar-SA"/>
        </a:p>
      </dgm:t>
    </dgm:pt>
    <dgm:pt modelId="{ED94712F-F98A-4D65-B8DF-4782F30287B2}" type="sibTrans" cxnId="{4F7E6B26-C861-4581-9083-F73D852D3131}">
      <dgm:prSet/>
      <dgm:spPr/>
      <dgm:t>
        <a:bodyPr/>
        <a:lstStyle/>
        <a:p>
          <a:pPr rtl="1"/>
          <a:endParaRPr lang="ar-SA"/>
        </a:p>
      </dgm:t>
    </dgm:pt>
    <dgm:pt modelId="{86C2D3C5-F698-4FFE-B5D4-DD0BAD307044}">
      <dgm:prSet phldrT="[نص]"/>
      <dgm:spPr/>
      <dgm:t>
        <a:bodyPr/>
        <a:lstStyle/>
        <a:p>
          <a:pPr rtl="1"/>
          <a:r>
            <a:rPr lang="ar-SA" dirty="0"/>
            <a:t>تحليل المسألة </a:t>
          </a:r>
        </a:p>
      </dgm:t>
    </dgm:pt>
    <dgm:pt modelId="{B90611B4-FA7F-455C-B7AB-D1C447E5F143}" type="parTrans" cxnId="{E798AF0B-1D35-422C-9CC4-6580D39CF8A2}">
      <dgm:prSet/>
      <dgm:spPr/>
      <dgm:t>
        <a:bodyPr/>
        <a:lstStyle/>
        <a:p>
          <a:pPr rtl="1"/>
          <a:endParaRPr lang="ar-SA"/>
        </a:p>
      </dgm:t>
    </dgm:pt>
    <dgm:pt modelId="{C9D87E73-A806-4349-A5BA-9FAF7794F019}" type="sibTrans" cxnId="{E798AF0B-1D35-422C-9CC4-6580D39CF8A2}">
      <dgm:prSet/>
      <dgm:spPr/>
      <dgm:t>
        <a:bodyPr/>
        <a:lstStyle/>
        <a:p>
          <a:pPr rtl="1"/>
          <a:endParaRPr lang="ar-SA"/>
        </a:p>
      </dgm:t>
    </dgm:pt>
    <dgm:pt modelId="{B16CC148-091A-4524-9DCE-A0910AD7869C}">
      <dgm:prSet phldrT="[نص]"/>
      <dgm:spPr/>
      <dgm:t>
        <a:bodyPr/>
        <a:lstStyle/>
        <a:p>
          <a:pPr rtl="1"/>
          <a:r>
            <a:rPr lang="ar-SA" dirty="0"/>
            <a:t>كتابة خطوات الخوارزمية</a:t>
          </a:r>
        </a:p>
      </dgm:t>
    </dgm:pt>
    <dgm:pt modelId="{BB597B33-5C32-4882-B798-D0BC9FD8C87E}" type="parTrans" cxnId="{0539F4BE-FDE3-40A5-9F7D-B751CBE1EF71}">
      <dgm:prSet/>
      <dgm:spPr/>
      <dgm:t>
        <a:bodyPr/>
        <a:lstStyle/>
        <a:p>
          <a:pPr rtl="1"/>
          <a:endParaRPr lang="ar-SA"/>
        </a:p>
      </dgm:t>
    </dgm:pt>
    <dgm:pt modelId="{BCD63716-C3F0-470C-8E55-38FAF64A6DD8}" type="sibTrans" cxnId="{0539F4BE-FDE3-40A5-9F7D-B751CBE1EF71}">
      <dgm:prSet/>
      <dgm:spPr/>
      <dgm:t>
        <a:bodyPr/>
        <a:lstStyle/>
        <a:p>
          <a:pPr rtl="1"/>
          <a:endParaRPr lang="ar-SA"/>
        </a:p>
      </dgm:t>
    </dgm:pt>
    <dgm:pt modelId="{98AAB3FB-EB49-466A-8E85-9D90C4DC803D}">
      <dgm:prSet phldrT="[نص]"/>
      <dgm:spPr>
        <a:solidFill>
          <a:srgbClr val="00B050"/>
        </a:solidFill>
      </dgm:spPr>
      <dgm:t>
        <a:bodyPr/>
        <a:lstStyle/>
        <a:p>
          <a:pPr rtl="1"/>
          <a:r>
            <a:rPr lang="ar-SA" dirty="0"/>
            <a:t>كتابة البرنامج و </a:t>
          </a:r>
          <a:r>
            <a:rPr lang="ar-SA" dirty="0" err="1"/>
            <a:t>تنفيذة</a:t>
          </a:r>
          <a:r>
            <a:rPr lang="ar-SA" dirty="0"/>
            <a:t> </a:t>
          </a:r>
        </a:p>
      </dgm:t>
    </dgm:pt>
    <dgm:pt modelId="{886E5EB8-D4B0-4143-A5D1-6657D5DC4378}" type="parTrans" cxnId="{094A37DE-D90A-49E0-BCED-D889607A5C2D}">
      <dgm:prSet/>
      <dgm:spPr/>
      <dgm:t>
        <a:bodyPr/>
        <a:lstStyle/>
        <a:p>
          <a:pPr rtl="1"/>
          <a:endParaRPr lang="ar-SA"/>
        </a:p>
      </dgm:t>
    </dgm:pt>
    <dgm:pt modelId="{F7B27E38-B0F5-4ED4-A391-9639A78FD351}" type="sibTrans" cxnId="{094A37DE-D90A-49E0-BCED-D889607A5C2D}">
      <dgm:prSet/>
      <dgm:spPr/>
      <dgm:t>
        <a:bodyPr/>
        <a:lstStyle/>
        <a:p>
          <a:pPr rtl="1"/>
          <a:endParaRPr lang="ar-SA"/>
        </a:p>
      </dgm:t>
    </dgm:pt>
    <dgm:pt modelId="{62601379-41BE-463C-B26C-B1191F68251C}">
      <dgm:prSet phldrT="[نص]"/>
      <dgm:spPr>
        <a:solidFill>
          <a:srgbClr val="FF99FF"/>
        </a:solidFill>
      </dgm:spPr>
      <dgm:t>
        <a:bodyPr/>
        <a:lstStyle/>
        <a:p>
          <a:pPr rtl="1"/>
          <a:r>
            <a:rPr lang="ar-SA" dirty="0"/>
            <a:t>كتابة البرمجة</a:t>
          </a:r>
        </a:p>
      </dgm:t>
    </dgm:pt>
    <dgm:pt modelId="{51CB16C9-4581-4AA2-9E38-D5DD23305306}" type="parTrans" cxnId="{B44D26F3-D423-4051-8E4D-D857177B835F}">
      <dgm:prSet/>
      <dgm:spPr/>
      <dgm:t>
        <a:bodyPr/>
        <a:lstStyle/>
        <a:p>
          <a:pPr rtl="1"/>
          <a:endParaRPr lang="ar-SA"/>
        </a:p>
      </dgm:t>
    </dgm:pt>
    <dgm:pt modelId="{517B1A6A-C9C8-4C83-92CF-DF2EBE7B5C4C}" type="sibTrans" cxnId="{B44D26F3-D423-4051-8E4D-D857177B835F}">
      <dgm:prSet/>
      <dgm:spPr/>
      <dgm:t>
        <a:bodyPr/>
        <a:lstStyle/>
        <a:p>
          <a:pPr rtl="1"/>
          <a:endParaRPr lang="ar-SA"/>
        </a:p>
      </dgm:t>
    </dgm:pt>
    <dgm:pt modelId="{86A91DAB-5A9B-4A0A-A7E0-2E180DCBA078}">
      <dgm:prSet phldrT="[نص]"/>
      <dgm:spPr/>
      <dgm:t>
        <a:bodyPr/>
        <a:lstStyle/>
        <a:p>
          <a:pPr rtl="1"/>
          <a:r>
            <a:rPr lang="ar-SA" dirty="0"/>
            <a:t>رسم مخطط الانسياب</a:t>
          </a:r>
        </a:p>
      </dgm:t>
    </dgm:pt>
    <dgm:pt modelId="{A19354E3-A9E3-4C53-AA6A-37814F92472C}" type="parTrans" cxnId="{E25E29C0-CF49-44E2-9D91-19DFDDFF1271}">
      <dgm:prSet/>
      <dgm:spPr/>
      <dgm:t>
        <a:bodyPr/>
        <a:lstStyle/>
        <a:p>
          <a:pPr rtl="1"/>
          <a:endParaRPr lang="ar-SA"/>
        </a:p>
      </dgm:t>
    </dgm:pt>
    <dgm:pt modelId="{A3580D75-1054-488A-A68A-8A5062EC4664}" type="sibTrans" cxnId="{E25E29C0-CF49-44E2-9D91-19DFDDFF1271}">
      <dgm:prSet/>
      <dgm:spPr/>
      <dgm:t>
        <a:bodyPr/>
        <a:lstStyle/>
        <a:p>
          <a:pPr rtl="1"/>
          <a:endParaRPr lang="ar-SA"/>
        </a:p>
      </dgm:t>
    </dgm:pt>
    <dgm:pt modelId="{CDF6C367-7606-4485-B593-432E08880044}">
      <dgm:prSet phldrT="[نص]"/>
      <dgm:spPr>
        <a:solidFill>
          <a:srgbClr val="FF99FF"/>
        </a:solidFill>
      </dgm:spPr>
      <dgm:t>
        <a:bodyPr/>
        <a:lstStyle/>
        <a:p>
          <a:pPr rtl="1"/>
          <a:r>
            <a:rPr lang="ar-SA" dirty="0"/>
            <a:t>ترجمة البرنامج الى لغة الاله </a:t>
          </a:r>
        </a:p>
      </dgm:t>
    </dgm:pt>
    <dgm:pt modelId="{0BA50487-AFA0-4DD7-81F9-2A5ABC509698}" type="parTrans" cxnId="{7187F670-6688-461D-9B98-02DB484DAEF1}">
      <dgm:prSet/>
      <dgm:spPr/>
      <dgm:t>
        <a:bodyPr/>
        <a:lstStyle/>
        <a:p>
          <a:pPr rtl="1"/>
          <a:endParaRPr lang="ar-SA"/>
        </a:p>
      </dgm:t>
    </dgm:pt>
    <dgm:pt modelId="{AD7E75C7-EEB7-4A35-92B2-B3BCD28BEF6E}" type="sibTrans" cxnId="{7187F670-6688-461D-9B98-02DB484DAEF1}">
      <dgm:prSet/>
      <dgm:spPr/>
      <dgm:t>
        <a:bodyPr/>
        <a:lstStyle/>
        <a:p>
          <a:pPr rtl="1"/>
          <a:endParaRPr lang="ar-SA"/>
        </a:p>
      </dgm:t>
    </dgm:pt>
    <dgm:pt modelId="{220E25F2-DC26-4DD3-A388-5F06DA24C029}">
      <dgm:prSet phldrT="[نص]"/>
      <dgm:spPr>
        <a:solidFill>
          <a:srgbClr val="FF99FF"/>
        </a:solidFill>
      </dgm:spPr>
      <dgm:t>
        <a:bodyPr/>
        <a:lstStyle/>
        <a:p>
          <a:pPr rtl="1"/>
          <a:r>
            <a:rPr lang="ar-SA" dirty="0"/>
            <a:t>اختبار البرنامج </a:t>
          </a:r>
        </a:p>
      </dgm:t>
    </dgm:pt>
    <dgm:pt modelId="{EE6A1C0A-5028-4F4E-B561-D1712F0D7BEC}" type="parTrans" cxnId="{393D310D-14D0-4B60-B017-7E76EA17B1EF}">
      <dgm:prSet/>
      <dgm:spPr/>
      <dgm:t>
        <a:bodyPr/>
        <a:lstStyle/>
        <a:p>
          <a:pPr rtl="1"/>
          <a:endParaRPr lang="ar-SA"/>
        </a:p>
      </dgm:t>
    </dgm:pt>
    <dgm:pt modelId="{D4B5F6EC-EACE-48CF-AA76-87BA9D669B6B}" type="sibTrans" cxnId="{393D310D-14D0-4B60-B017-7E76EA17B1EF}">
      <dgm:prSet/>
      <dgm:spPr/>
      <dgm:t>
        <a:bodyPr/>
        <a:lstStyle/>
        <a:p>
          <a:pPr rtl="1"/>
          <a:endParaRPr lang="ar-SA"/>
        </a:p>
      </dgm:t>
    </dgm:pt>
    <dgm:pt modelId="{27557D84-918D-49E2-AF60-DB953A8C22CF}" type="pres">
      <dgm:prSet presAssocID="{26DB2D46-BD51-4440-9161-F4EF55DDE0A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B65AFF1-96D9-4B9A-B403-447B2FC5FBEA}" type="pres">
      <dgm:prSet presAssocID="{A741D826-0498-4138-9A03-20DF0BBA6FD8}" presName="root1" presStyleCnt="0"/>
      <dgm:spPr/>
    </dgm:pt>
    <dgm:pt modelId="{0E2E0FDB-B32A-4075-B0A8-98AF74390C9E}" type="pres">
      <dgm:prSet presAssocID="{A741D826-0498-4138-9A03-20DF0BBA6FD8}" presName="LevelOneTextNode" presStyleLbl="node0" presStyleIdx="0" presStyleCnt="1" custScaleY="235782">
        <dgm:presLayoutVars>
          <dgm:chPref val="3"/>
        </dgm:presLayoutVars>
      </dgm:prSet>
      <dgm:spPr/>
    </dgm:pt>
    <dgm:pt modelId="{4CB2573B-2FD5-4220-83C1-F795EE582CC6}" type="pres">
      <dgm:prSet presAssocID="{A741D826-0498-4138-9A03-20DF0BBA6FD8}" presName="level2hierChild" presStyleCnt="0"/>
      <dgm:spPr/>
    </dgm:pt>
    <dgm:pt modelId="{61AD81BD-5207-40BC-BC77-7BBF0D950D06}" type="pres">
      <dgm:prSet presAssocID="{9381A50C-D38F-4E09-8968-CED985F8C84E}" presName="conn2-1" presStyleLbl="parChTrans1D2" presStyleIdx="0" presStyleCnt="2"/>
      <dgm:spPr/>
    </dgm:pt>
    <dgm:pt modelId="{A07F622B-59F8-4C73-B26F-B65B1A65BAFF}" type="pres">
      <dgm:prSet presAssocID="{9381A50C-D38F-4E09-8968-CED985F8C84E}" presName="connTx" presStyleLbl="parChTrans1D2" presStyleIdx="0" presStyleCnt="2"/>
      <dgm:spPr/>
    </dgm:pt>
    <dgm:pt modelId="{440E19ED-DC8A-4F79-A11A-0F9FBFC94E92}" type="pres">
      <dgm:prSet presAssocID="{FFB2B429-4994-4CB5-9354-0BE44823FE54}" presName="root2" presStyleCnt="0"/>
      <dgm:spPr/>
    </dgm:pt>
    <dgm:pt modelId="{CCA206DD-EE6A-41CB-9977-CC94DF4A9526}" type="pres">
      <dgm:prSet presAssocID="{FFB2B429-4994-4CB5-9354-0BE44823FE54}" presName="LevelTwoTextNode" presStyleLbl="node2" presStyleIdx="0" presStyleCnt="2">
        <dgm:presLayoutVars>
          <dgm:chPref val="3"/>
        </dgm:presLayoutVars>
      </dgm:prSet>
      <dgm:spPr/>
    </dgm:pt>
    <dgm:pt modelId="{B4B455F7-872B-4833-BDF7-8A1D4688316A}" type="pres">
      <dgm:prSet presAssocID="{FFB2B429-4994-4CB5-9354-0BE44823FE54}" presName="level3hierChild" presStyleCnt="0"/>
      <dgm:spPr/>
    </dgm:pt>
    <dgm:pt modelId="{057523F3-0C17-4773-9559-FA8C808CA89C}" type="pres">
      <dgm:prSet presAssocID="{B90611B4-FA7F-455C-B7AB-D1C447E5F143}" presName="conn2-1" presStyleLbl="parChTrans1D3" presStyleIdx="0" presStyleCnt="6"/>
      <dgm:spPr/>
    </dgm:pt>
    <dgm:pt modelId="{A21D6FB7-2079-4A9E-8874-C2A8C4AE232F}" type="pres">
      <dgm:prSet presAssocID="{B90611B4-FA7F-455C-B7AB-D1C447E5F143}" presName="connTx" presStyleLbl="parChTrans1D3" presStyleIdx="0" presStyleCnt="6"/>
      <dgm:spPr/>
    </dgm:pt>
    <dgm:pt modelId="{D5269E71-08FB-445A-A2A0-4AFC943529C7}" type="pres">
      <dgm:prSet presAssocID="{86C2D3C5-F698-4FFE-B5D4-DD0BAD307044}" presName="root2" presStyleCnt="0"/>
      <dgm:spPr/>
    </dgm:pt>
    <dgm:pt modelId="{9C4C95E0-0B7C-40EC-A8AF-44E5642ACAC9}" type="pres">
      <dgm:prSet presAssocID="{86C2D3C5-F698-4FFE-B5D4-DD0BAD307044}" presName="LevelTwoTextNode" presStyleLbl="node3" presStyleIdx="0" presStyleCnt="6">
        <dgm:presLayoutVars>
          <dgm:chPref val="3"/>
        </dgm:presLayoutVars>
      </dgm:prSet>
      <dgm:spPr/>
    </dgm:pt>
    <dgm:pt modelId="{CF328BD1-A900-4852-8443-6E5BB5C82FF5}" type="pres">
      <dgm:prSet presAssocID="{86C2D3C5-F698-4FFE-B5D4-DD0BAD307044}" presName="level3hierChild" presStyleCnt="0"/>
      <dgm:spPr/>
    </dgm:pt>
    <dgm:pt modelId="{74765C4F-731B-4212-AA4C-78B36EF2F5E4}" type="pres">
      <dgm:prSet presAssocID="{BB597B33-5C32-4882-B798-D0BC9FD8C87E}" presName="conn2-1" presStyleLbl="parChTrans1D3" presStyleIdx="1" presStyleCnt="6"/>
      <dgm:spPr/>
    </dgm:pt>
    <dgm:pt modelId="{FA3A8F43-4796-4348-AC59-761AD4F2C112}" type="pres">
      <dgm:prSet presAssocID="{BB597B33-5C32-4882-B798-D0BC9FD8C87E}" presName="connTx" presStyleLbl="parChTrans1D3" presStyleIdx="1" presStyleCnt="6"/>
      <dgm:spPr/>
    </dgm:pt>
    <dgm:pt modelId="{ADCB9458-AEC8-40A3-A57D-9703D8AC4B92}" type="pres">
      <dgm:prSet presAssocID="{B16CC148-091A-4524-9DCE-A0910AD7869C}" presName="root2" presStyleCnt="0"/>
      <dgm:spPr/>
    </dgm:pt>
    <dgm:pt modelId="{BBEBC2A6-CF0D-4807-BDD3-8D93A3D3D91D}" type="pres">
      <dgm:prSet presAssocID="{B16CC148-091A-4524-9DCE-A0910AD7869C}" presName="LevelTwoTextNode" presStyleLbl="node3" presStyleIdx="1" presStyleCnt="6">
        <dgm:presLayoutVars>
          <dgm:chPref val="3"/>
        </dgm:presLayoutVars>
      </dgm:prSet>
      <dgm:spPr/>
    </dgm:pt>
    <dgm:pt modelId="{10F2DC2D-05E6-4E0D-AAEC-03C62DD23028}" type="pres">
      <dgm:prSet presAssocID="{B16CC148-091A-4524-9DCE-A0910AD7869C}" presName="level3hierChild" presStyleCnt="0"/>
      <dgm:spPr/>
    </dgm:pt>
    <dgm:pt modelId="{E8083483-1502-4859-B131-99CC95E7F11E}" type="pres">
      <dgm:prSet presAssocID="{A19354E3-A9E3-4C53-AA6A-37814F92472C}" presName="conn2-1" presStyleLbl="parChTrans1D3" presStyleIdx="2" presStyleCnt="6"/>
      <dgm:spPr/>
    </dgm:pt>
    <dgm:pt modelId="{52CF5BA0-6757-4FBE-AA39-29B0CE3F46A5}" type="pres">
      <dgm:prSet presAssocID="{A19354E3-A9E3-4C53-AA6A-37814F92472C}" presName="connTx" presStyleLbl="parChTrans1D3" presStyleIdx="2" presStyleCnt="6"/>
      <dgm:spPr/>
    </dgm:pt>
    <dgm:pt modelId="{3289A1BF-3DBF-41E0-87BA-BC51B4A5C460}" type="pres">
      <dgm:prSet presAssocID="{86A91DAB-5A9B-4A0A-A7E0-2E180DCBA078}" presName="root2" presStyleCnt="0"/>
      <dgm:spPr/>
    </dgm:pt>
    <dgm:pt modelId="{FDFE3F87-5731-4832-AADC-5F61A84E48DA}" type="pres">
      <dgm:prSet presAssocID="{86A91DAB-5A9B-4A0A-A7E0-2E180DCBA078}" presName="LevelTwoTextNode" presStyleLbl="node3" presStyleIdx="2" presStyleCnt="6">
        <dgm:presLayoutVars>
          <dgm:chPref val="3"/>
        </dgm:presLayoutVars>
      </dgm:prSet>
      <dgm:spPr/>
    </dgm:pt>
    <dgm:pt modelId="{168FBDB9-6B07-4316-8329-374E5E4996BB}" type="pres">
      <dgm:prSet presAssocID="{86A91DAB-5A9B-4A0A-A7E0-2E180DCBA078}" presName="level3hierChild" presStyleCnt="0"/>
      <dgm:spPr/>
    </dgm:pt>
    <dgm:pt modelId="{BD026B1B-3BB6-45A0-897F-3D7C4A6399DA}" type="pres">
      <dgm:prSet presAssocID="{886E5EB8-D4B0-4143-A5D1-6657D5DC4378}" presName="conn2-1" presStyleLbl="parChTrans1D2" presStyleIdx="1" presStyleCnt="2"/>
      <dgm:spPr/>
    </dgm:pt>
    <dgm:pt modelId="{5E5B8F6F-2FD4-4024-8481-FFAFF5951940}" type="pres">
      <dgm:prSet presAssocID="{886E5EB8-D4B0-4143-A5D1-6657D5DC4378}" presName="connTx" presStyleLbl="parChTrans1D2" presStyleIdx="1" presStyleCnt="2"/>
      <dgm:spPr/>
    </dgm:pt>
    <dgm:pt modelId="{3D72AD3D-6CE3-4521-84AC-68FD4F8D02F8}" type="pres">
      <dgm:prSet presAssocID="{98AAB3FB-EB49-466A-8E85-9D90C4DC803D}" presName="root2" presStyleCnt="0"/>
      <dgm:spPr/>
    </dgm:pt>
    <dgm:pt modelId="{D5B12731-5F00-465B-ACD8-FC8FF039A24C}" type="pres">
      <dgm:prSet presAssocID="{98AAB3FB-EB49-466A-8E85-9D90C4DC803D}" presName="LevelTwoTextNode" presStyleLbl="node2" presStyleIdx="1" presStyleCnt="2">
        <dgm:presLayoutVars>
          <dgm:chPref val="3"/>
        </dgm:presLayoutVars>
      </dgm:prSet>
      <dgm:spPr/>
    </dgm:pt>
    <dgm:pt modelId="{5C62E81C-69FA-47FC-8023-8894204A7A68}" type="pres">
      <dgm:prSet presAssocID="{98AAB3FB-EB49-466A-8E85-9D90C4DC803D}" presName="level3hierChild" presStyleCnt="0"/>
      <dgm:spPr/>
    </dgm:pt>
    <dgm:pt modelId="{356F737B-1051-4B44-9D18-1654D976C2A8}" type="pres">
      <dgm:prSet presAssocID="{51CB16C9-4581-4AA2-9E38-D5DD23305306}" presName="conn2-1" presStyleLbl="parChTrans1D3" presStyleIdx="3" presStyleCnt="6"/>
      <dgm:spPr/>
    </dgm:pt>
    <dgm:pt modelId="{6D0331B1-06A7-431F-A5AC-8A4BDF302206}" type="pres">
      <dgm:prSet presAssocID="{51CB16C9-4581-4AA2-9E38-D5DD23305306}" presName="connTx" presStyleLbl="parChTrans1D3" presStyleIdx="3" presStyleCnt="6"/>
      <dgm:spPr/>
    </dgm:pt>
    <dgm:pt modelId="{6295C12B-03C3-4A2F-8C7F-19D6F530C5CD}" type="pres">
      <dgm:prSet presAssocID="{62601379-41BE-463C-B26C-B1191F68251C}" presName="root2" presStyleCnt="0"/>
      <dgm:spPr/>
    </dgm:pt>
    <dgm:pt modelId="{1ADC90FA-EE8E-4217-A9E5-3FCCCF706EA9}" type="pres">
      <dgm:prSet presAssocID="{62601379-41BE-463C-B26C-B1191F68251C}" presName="LevelTwoTextNode" presStyleLbl="node3" presStyleIdx="3" presStyleCnt="6">
        <dgm:presLayoutVars>
          <dgm:chPref val="3"/>
        </dgm:presLayoutVars>
      </dgm:prSet>
      <dgm:spPr/>
    </dgm:pt>
    <dgm:pt modelId="{BBCB2344-0712-48DA-AF0D-0FC3018E943D}" type="pres">
      <dgm:prSet presAssocID="{62601379-41BE-463C-B26C-B1191F68251C}" presName="level3hierChild" presStyleCnt="0"/>
      <dgm:spPr/>
    </dgm:pt>
    <dgm:pt modelId="{EC8053D0-7B6A-4239-9778-47AA80682614}" type="pres">
      <dgm:prSet presAssocID="{0BA50487-AFA0-4DD7-81F9-2A5ABC509698}" presName="conn2-1" presStyleLbl="parChTrans1D3" presStyleIdx="4" presStyleCnt="6"/>
      <dgm:spPr/>
    </dgm:pt>
    <dgm:pt modelId="{976563D6-734E-49C9-8221-D64BDE599C63}" type="pres">
      <dgm:prSet presAssocID="{0BA50487-AFA0-4DD7-81F9-2A5ABC509698}" presName="connTx" presStyleLbl="parChTrans1D3" presStyleIdx="4" presStyleCnt="6"/>
      <dgm:spPr/>
    </dgm:pt>
    <dgm:pt modelId="{82488047-AAB7-46C5-808A-2C9D6B161728}" type="pres">
      <dgm:prSet presAssocID="{CDF6C367-7606-4485-B593-432E08880044}" presName="root2" presStyleCnt="0"/>
      <dgm:spPr/>
    </dgm:pt>
    <dgm:pt modelId="{94806F35-36EC-4523-A057-94A5A2FC4574}" type="pres">
      <dgm:prSet presAssocID="{CDF6C367-7606-4485-B593-432E08880044}" presName="LevelTwoTextNode" presStyleLbl="node3" presStyleIdx="4" presStyleCnt="6">
        <dgm:presLayoutVars>
          <dgm:chPref val="3"/>
        </dgm:presLayoutVars>
      </dgm:prSet>
      <dgm:spPr/>
    </dgm:pt>
    <dgm:pt modelId="{6E4DE43B-D791-43E2-8805-11E9AEF55C16}" type="pres">
      <dgm:prSet presAssocID="{CDF6C367-7606-4485-B593-432E08880044}" presName="level3hierChild" presStyleCnt="0"/>
      <dgm:spPr/>
    </dgm:pt>
    <dgm:pt modelId="{B9C675FC-B2A6-4A93-935B-91E649802D8B}" type="pres">
      <dgm:prSet presAssocID="{EE6A1C0A-5028-4F4E-B561-D1712F0D7BEC}" presName="conn2-1" presStyleLbl="parChTrans1D3" presStyleIdx="5" presStyleCnt="6"/>
      <dgm:spPr/>
    </dgm:pt>
    <dgm:pt modelId="{82DF2102-78AA-4B04-84CA-9E0FF4AAC16B}" type="pres">
      <dgm:prSet presAssocID="{EE6A1C0A-5028-4F4E-B561-D1712F0D7BEC}" presName="connTx" presStyleLbl="parChTrans1D3" presStyleIdx="5" presStyleCnt="6"/>
      <dgm:spPr/>
    </dgm:pt>
    <dgm:pt modelId="{EA6FEC78-4033-4EC5-9117-41EBA09C917E}" type="pres">
      <dgm:prSet presAssocID="{220E25F2-DC26-4DD3-A388-5F06DA24C029}" presName="root2" presStyleCnt="0"/>
      <dgm:spPr/>
    </dgm:pt>
    <dgm:pt modelId="{F766B5B4-B009-4A69-92CC-8C006705A41D}" type="pres">
      <dgm:prSet presAssocID="{220E25F2-DC26-4DD3-A388-5F06DA24C029}" presName="LevelTwoTextNode" presStyleLbl="node3" presStyleIdx="5" presStyleCnt="6">
        <dgm:presLayoutVars>
          <dgm:chPref val="3"/>
        </dgm:presLayoutVars>
      </dgm:prSet>
      <dgm:spPr/>
    </dgm:pt>
    <dgm:pt modelId="{5913AA30-AC2F-40A4-9549-D577FA613C5B}" type="pres">
      <dgm:prSet presAssocID="{220E25F2-DC26-4DD3-A388-5F06DA24C029}" presName="level3hierChild" presStyleCnt="0"/>
      <dgm:spPr/>
    </dgm:pt>
  </dgm:ptLst>
  <dgm:cxnLst>
    <dgm:cxn modelId="{E798AF0B-1D35-422C-9CC4-6580D39CF8A2}" srcId="{FFB2B429-4994-4CB5-9354-0BE44823FE54}" destId="{86C2D3C5-F698-4FFE-B5D4-DD0BAD307044}" srcOrd="0" destOrd="0" parTransId="{B90611B4-FA7F-455C-B7AB-D1C447E5F143}" sibTransId="{C9D87E73-A806-4349-A5BA-9FAF7794F019}"/>
    <dgm:cxn modelId="{393D310D-14D0-4B60-B017-7E76EA17B1EF}" srcId="{98AAB3FB-EB49-466A-8E85-9D90C4DC803D}" destId="{220E25F2-DC26-4DD3-A388-5F06DA24C029}" srcOrd="2" destOrd="0" parTransId="{EE6A1C0A-5028-4F4E-B561-D1712F0D7BEC}" sibTransId="{D4B5F6EC-EACE-48CF-AA76-87BA9D669B6B}"/>
    <dgm:cxn modelId="{3A92D518-6EB0-4A06-AB17-1A535D09CA36}" type="presOf" srcId="{9381A50C-D38F-4E09-8968-CED985F8C84E}" destId="{A07F622B-59F8-4C73-B26F-B65B1A65BAFF}" srcOrd="1" destOrd="0" presId="urn:microsoft.com/office/officeart/2005/8/layout/hierarchy2"/>
    <dgm:cxn modelId="{6A4B021A-EE11-4478-88CE-20D86788FFF9}" type="presOf" srcId="{A741D826-0498-4138-9A03-20DF0BBA6FD8}" destId="{0E2E0FDB-B32A-4075-B0A8-98AF74390C9E}" srcOrd="0" destOrd="0" presId="urn:microsoft.com/office/officeart/2005/8/layout/hierarchy2"/>
    <dgm:cxn modelId="{2220D01D-1369-4537-A0CA-A305C5844144}" type="presOf" srcId="{51CB16C9-4581-4AA2-9E38-D5DD23305306}" destId="{356F737B-1051-4B44-9D18-1654D976C2A8}" srcOrd="0" destOrd="0" presId="urn:microsoft.com/office/officeart/2005/8/layout/hierarchy2"/>
    <dgm:cxn modelId="{4F7E6B26-C861-4581-9083-F73D852D3131}" srcId="{A741D826-0498-4138-9A03-20DF0BBA6FD8}" destId="{FFB2B429-4994-4CB5-9354-0BE44823FE54}" srcOrd="0" destOrd="0" parTransId="{9381A50C-D38F-4E09-8968-CED985F8C84E}" sibTransId="{ED94712F-F98A-4D65-B8DF-4782F30287B2}"/>
    <dgm:cxn modelId="{5DAE122F-A384-4EC0-8323-92CE4487D767}" type="presOf" srcId="{BB597B33-5C32-4882-B798-D0BC9FD8C87E}" destId="{FA3A8F43-4796-4348-AC59-761AD4F2C112}" srcOrd="1" destOrd="0" presId="urn:microsoft.com/office/officeart/2005/8/layout/hierarchy2"/>
    <dgm:cxn modelId="{85DB9E3B-0B7C-47E3-8E22-2C918656ACFB}" type="presOf" srcId="{EE6A1C0A-5028-4F4E-B561-D1712F0D7BEC}" destId="{82DF2102-78AA-4B04-84CA-9E0FF4AAC16B}" srcOrd="1" destOrd="0" presId="urn:microsoft.com/office/officeart/2005/8/layout/hierarchy2"/>
    <dgm:cxn modelId="{DC21FA5C-286F-47CB-8BBB-D391C2B44130}" type="presOf" srcId="{62601379-41BE-463C-B26C-B1191F68251C}" destId="{1ADC90FA-EE8E-4217-A9E5-3FCCCF706EA9}" srcOrd="0" destOrd="0" presId="urn:microsoft.com/office/officeart/2005/8/layout/hierarchy2"/>
    <dgm:cxn modelId="{B3DDA842-F05F-4E21-B25D-53526FE18D28}" type="presOf" srcId="{CDF6C367-7606-4485-B593-432E08880044}" destId="{94806F35-36EC-4523-A057-94A5A2FC4574}" srcOrd="0" destOrd="0" presId="urn:microsoft.com/office/officeart/2005/8/layout/hierarchy2"/>
    <dgm:cxn modelId="{962FA965-1E6F-4973-91D8-FBB575FDB44C}" type="presOf" srcId="{FFB2B429-4994-4CB5-9354-0BE44823FE54}" destId="{CCA206DD-EE6A-41CB-9977-CC94DF4A9526}" srcOrd="0" destOrd="0" presId="urn:microsoft.com/office/officeart/2005/8/layout/hierarchy2"/>
    <dgm:cxn modelId="{E8291066-6EBA-47FF-9539-A589C730ED75}" type="presOf" srcId="{0BA50487-AFA0-4DD7-81F9-2A5ABC509698}" destId="{976563D6-734E-49C9-8221-D64BDE599C63}" srcOrd="1" destOrd="0" presId="urn:microsoft.com/office/officeart/2005/8/layout/hierarchy2"/>
    <dgm:cxn modelId="{1EF4D166-5227-4C81-9816-779C413F94D8}" type="presOf" srcId="{220E25F2-DC26-4DD3-A388-5F06DA24C029}" destId="{F766B5B4-B009-4A69-92CC-8C006705A41D}" srcOrd="0" destOrd="0" presId="urn:microsoft.com/office/officeart/2005/8/layout/hierarchy2"/>
    <dgm:cxn modelId="{7187F670-6688-461D-9B98-02DB484DAEF1}" srcId="{98AAB3FB-EB49-466A-8E85-9D90C4DC803D}" destId="{CDF6C367-7606-4485-B593-432E08880044}" srcOrd="1" destOrd="0" parTransId="{0BA50487-AFA0-4DD7-81F9-2A5ABC509698}" sibTransId="{AD7E75C7-EEB7-4A35-92B2-B3BCD28BEF6E}"/>
    <dgm:cxn modelId="{40731F72-C6C1-4A66-914B-E3483EDE5680}" srcId="{26DB2D46-BD51-4440-9161-F4EF55DDE0A5}" destId="{A741D826-0498-4138-9A03-20DF0BBA6FD8}" srcOrd="0" destOrd="0" parTransId="{86769AB7-1049-4FCE-BFF8-C0F23C1C9584}" sibTransId="{B46E0A3D-571E-434B-9F3B-E8A74771863A}"/>
    <dgm:cxn modelId="{1EE18B75-329F-4FE6-A916-21F84B70B0CE}" type="presOf" srcId="{B16CC148-091A-4524-9DCE-A0910AD7869C}" destId="{BBEBC2A6-CF0D-4807-BDD3-8D93A3D3D91D}" srcOrd="0" destOrd="0" presId="urn:microsoft.com/office/officeart/2005/8/layout/hierarchy2"/>
    <dgm:cxn modelId="{C257378E-80CC-4321-8A6E-38941FC7A1D1}" type="presOf" srcId="{886E5EB8-D4B0-4143-A5D1-6657D5DC4378}" destId="{BD026B1B-3BB6-45A0-897F-3D7C4A6399DA}" srcOrd="0" destOrd="0" presId="urn:microsoft.com/office/officeart/2005/8/layout/hierarchy2"/>
    <dgm:cxn modelId="{93F86F8E-CDB1-4793-AEDA-3D71FBB5FC45}" type="presOf" srcId="{EE6A1C0A-5028-4F4E-B561-D1712F0D7BEC}" destId="{B9C675FC-B2A6-4A93-935B-91E649802D8B}" srcOrd="0" destOrd="0" presId="urn:microsoft.com/office/officeart/2005/8/layout/hierarchy2"/>
    <dgm:cxn modelId="{01869191-A67F-4E81-8705-F71138BEA0DE}" type="presOf" srcId="{0BA50487-AFA0-4DD7-81F9-2A5ABC509698}" destId="{EC8053D0-7B6A-4239-9778-47AA80682614}" srcOrd="0" destOrd="0" presId="urn:microsoft.com/office/officeart/2005/8/layout/hierarchy2"/>
    <dgm:cxn modelId="{0A9E0A94-70CF-4A9F-B33F-1F6E85140177}" type="presOf" srcId="{86C2D3C5-F698-4FFE-B5D4-DD0BAD307044}" destId="{9C4C95E0-0B7C-40EC-A8AF-44E5642ACAC9}" srcOrd="0" destOrd="0" presId="urn:microsoft.com/office/officeart/2005/8/layout/hierarchy2"/>
    <dgm:cxn modelId="{6AD769A9-29E8-4550-83B6-DEC3FEA919CF}" type="presOf" srcId="{B90611B4-FA7F-455C-B7AB-D1C447E5F143}" destId="{057523F3-0C17-4773-9559-FA8C808CA89C}" srcOrd="0" destOrd="0" presId="urn:microsoft.com/office/officeart/2005/8/layout/hierarchy2"/>
    <dgm:cxn modelId="{6E17CBBE-34E8-46C7-8B0D-B8EC42388A88}" type="presOf" srcId="{9381A50C-D38F-4E09-8968-CED985F8C84E}" destId="{61AD81BD-5207-40BC-BC77-7BBF0D950D06}" srcOrd="0" destOrd="0" presId="urn:microsoft.com/office/officeart/2005/8/layout/hierarchy2"/>
    <dgm:cxn modelId="{0539F4BE-FDE3-40A5-9F7D-B751CBE1EF71}" srcId="{FFB2B429-4994-4CB5-9354-0BE44823FE54}" destId="{B16CC148-091A-4524-9DCE-A0910AD7869C}" srcOrd="1" destOrd="0" parTransId="{BB597B33-5C32-4882-B798-D0BC9FD8C87E}" sibTransId="{BCD63716-C3F0-470C-8E55-38FAF64A6DD8}"/>
    <dgm:cxn modelId="{E25E29C0-CF49-44E2-9D91-19DFDDFF1271}" srcId="{FFB2B429-4994-4CB5-9354-0BE44823FE54}" destId="{86A91DAB-5A9B-4A0A-A7E0-2E180DCBA078}" srcOrd="2" destOrd="0" parTransId="{A19354E3-A9E3-4C53-AA6A-37814F92472C}" sibTransId="{A3580D75-1054-488A-A68A-8A5062EC4664}"/>
    <dgm:cxn modelId="{C312FEC6-6142-4393-871C-11D05B8BB97E}" type="presOf" srcId="{51CB16C9-4581-4AA2-9E38-D5DD23305306}" destId="{6D0331B1-06A7-431F-A5AC-8A4BDF302206}" srcOrd="1" destOrd="0" presId="urn:microsoft.com/office/officeart/2005/8/layout/hierarchy2"/>
    <dgm:cxn modelId="{41F14FC7-1E60-4F29-A3CF-8D53C8B22CFA}" type="presOf" srcId="{98AAB3FB-EB49-466A-8E85-9D90C4DC803D}" destId="{D5B12731-5F00-465B-ACD8-FC8FF039A24C}" srcOrd="0" destOrd="0" presId="urn:microsoft.com/office/officeart/2005/8/layout/hierarchy2"/>
    <dgm:cxn modelId="{7AD982DD-6186-4690-BC8C-8D46308A1E04}" type="presOf" srcId="{A19354E3-A9E3-4C53-AA6A-37814F92472C}" destId="{E8083483-1502-4859-B131-99CC95E7F11E}" srcOrd="0" destOrd="0" presId="urn:microsoft.com/office/officeart/2005/8/layout/hierarchy2"/>
    <dgm:cxn modelId="{094A37DE-D90A-49E0-BCED-D889607A5C2D}" srcId="{A741D826-0498-4138-9A03-20DF0BBA6FD8}" destId="{98AAB3FB-EB49-466A-8E85-9D90C4DC803D}" srcOrd="1" destOrd="0" parTransId="{886E5EB8-D4B0-4143-A5D1-6657D5DC4378}" sibTransId="{F7B27E38-B0F5-4ED4-A391-9639A78FD351}"/>
    <dgm:cxn modelId="{7761B1E2-3F40-4F3A-8D98-532EC822DFE5}" type="presOf" srcId="{BB597B33-5C32-4882-B798-D0BC9FD8C87E}" destId="{74765C4F-731B-4212-AA4C-78B36EF2F5E4}" srcOrd="0" destOrd="0" presId="urn:microsoft.com/office/officeart/2005/8/layout/hierarchy2"/>
    <dgm:cxn modelId="{56BBB8E3-718D-4C0F-A11A-DCA6AAAEB612}" type="presOf" srcId="{26DB2D46-BD51-4440-9161-F4EF55DDE0A5}" destId="{27557D84-918D-49E2-AF60-DB953A8C22CF}" srcOrd="0" destOrd="0" presId="urn:microsoft.com/office/officeart/2005/8/layout/hierarchy2"/>
    <dgm:cxn modelId="{CA201EEB-353C-45D0-809E-962A885A7A36}" type="presOf" srcId="{B90611B4-FA7F-455C-B7AB-D1C447E5F143}" destId="{A21D6FB7-2079-4A9E-8874-C2A8C4AE232F}" srcOrd="1" destOrd="0" presId="urn:microsoft.com/office/officeart/2005/8/layout/hierarchy2"/>
    <dgm:cxn modelId="{1E775EEB-F449-4AD6-BB04-FB49274B3537}" type="presOf" srcId="{86A91DAB-5A9B-4A0A-A7E0-2E180DCBA078}" destId="{FDFE3F87-5731-4832-AADC-5F61A84E48DA}" srcOrd="0" destOrd="0" presId="urn:microsoft.com/office/officeart/2005/8/layout/hierarchy2"/>
    <dgm:cxn modelId="{F7EF6BED-1427-4D67-A822-24307B69860B}" type="presOf" srcId="{886E5EB8-D4B0-4143-A5D1-6657D5DC4378}" destId="{5E5B8F6F-2FD4-4024-8481-FFAFF5951940}" srcOrd="1" destOrd="0" presId="urn:microsoft.com/office/officeart/2005/8/layout/hierarchy2"/>
    <dgm:cxn modelId="{B44D26F3-D423-4051-8E4D-D857177B835F}" srcId="{98AAB3FB-EB49-466A-8E85-9D90C4DC803D}" destId="{62601379-41BE-463C-B26C-B1191F68251C}" srcOrd="0" destOrd="0" parTransId="{51CB16C9-4581-4AA2-9E38-D5DD23305306}" sibTransId="{517B1A6A-C9C8-4C83-92CF-DF2EBE7B5C4C}"/>
    <dgm:cxn modelId="{860DAEFE-873A-45AC-A479-FBF262CE55F1}" type="presOf" srcId="{A19354E3-A9E3-4C53-AA6A-37814F92472C}" destId="{52CF5BA0-6757-4FBE-AA39-29B0CE3F46A5}" srcOrd="1" destOrd="0" presId="urn:microsoft.com/office/officeart/2005/8/layout/hierarchy2"/>
    <dgm:cxn modelId="{C81FD6F9-30FC-4BAD-B484-A5FBECD929DC}" type="presParOf" srcId="{27557D84-918D-49E2-AF60-DB953A8C22CF}" destId="{BB65AFF1-96D9-4B9A-B403-447B2FC5FBEA}" srcOrd="0" destOrd="0" presId="urn:microsoft.com/office/officeart/2005/8/layout/hierarchy2"/>
    <dgm:cxn modelId="{4D7D8330-0673-412C-A3CA-7AEA46A63730}" type="presParOf" srcId="{BB65AFF1-96D9-4B9A-B403-447B2FC5FBEA}" destId="{0E2E0FDB-B32A-4075-B0A8-98AF74390C9E}" srcOrd="0" destOrd="0" presId="urn:microsoft.com/office/officeart/2005/8/layout/hierarchy2"/>
    <dgm:cxn modelId="{BC32E88F-1C29-4C65-A050-D6B3CE58B03A}" type="presParOf" srcId="{BB65AFF1-96D9-4B9A-B403-447B2FC5FBEA}" destId="{4CB2573B-2FD5-4220-83C1-F795EE582CC6}" srcOrd="1" destOrd="0" presId="urn:microsoft.com/office/officeart/2005/8/layout/hierarchy2"/>
    <dgm:cxn modelId="{FC13A4A5-C4E7-42B5-AB22-03C7A9B1267C}" type="presParOf" srcId="{4CB2573B-2FD5-4220-83C1-F795EE582CC6}" destId="{61AD81BD-5207-40BC-BC77-7BBF0D950D06}" srcOrd="0" destOrd="0" presId="urn:microsoft.com/office/officeart/2005/8/layout/hierarchy2"/>
    <dgm:cxn modelId="{AE82CAA5-936C-40BC-BD13-057AA79B8AFE}" type="presParOf" srcId="{61AD81BD-5207-40BC-BC77-7BBF0D950D06}" destId="{A07F622B-59F8-4C73-B26F-B65B1A65BAFF}" srcOrd="0" destOrd="0" presId="urn:microsoft.com/office/officeart/2005/8/layout/hierarchy2"/>
    <dgm:cxn modelId="{DDF644B7-CABF-4A74-A05B-673CAC4F3E5C}" type="presParOf" srcId="{4CB2573B-2FD5-4220-83C1-F795EE582CC6}" destId="{440E19ED-DC8A-4F79-A11A-0F9FBFC94E92}" srcOrd="1" destOrd="0" presId="urn:microsoft.com/office/officeart/2005/8/layout/hierarchy2"/>
    <dgm:cxn modelId="{22EB285F-6C8B-43CF-A339-E1FB2CBFF439}" type="presParOf" srcId="{440E19ED-DC8A-4F79-A11A-0F9FBFC94E92}" destId="{CCA206DD-EE6A-41CB-9977-CC94DF4A9526}" srcOrd="0" destOrd="0" presId="urn:microsoft.com/office/officeart/2005/8/layout/hierarchy2"/>
    <dgm:cxn modelId="{16AF16A8-8B17-4537-8D7A-63217A0ABC5D}" type="presParOf" srcId="{440E19ED-DC8A-4F79-A11A-0F9FBFC94E92}" destId="{B4B455F7-872B-4833-BDF7-8A1D4688316A}" srcOrd="1" destOrd="0" presId="urn:microsoft.com/office/officeart/2005/8/layout/hierarchy2"/>
    <dgm:cxn modelId="{7E052C0A-3AD8-432C-B2BC-46A6B792FF65}" type="presParOf" srcId="{B4B455F7-872B-4833-BDF7-8A1D4688316A}" destId="{057523F3-0C17-4773-9559-FA8C808CA89C}" srcOrd="0" destOrd="0" presId="urn:microsoft.com/office/officeart/2005/8/layout/hierarchy2"/>
    <dgm:cxn modelId="{BC0884D5-1ECB-4796-87A3-D70BA4FA6734}" type="presParOf" srcId="{057523F3-0C17-4773-9559-FA8C808CA89C}" destId="{A21D6FB7-2079-4A9E-8874-C2A8C4AE232F}" srcOrd="0" destOrd="0" presId="urn:microsoft.com/office/officeart/2005/8/layout/hierarchy2"/>
    <dgm:cxn modelId="{2F6D9A5E-0E06-44A7-9FDF-A04F1E13D20C}" type="presParOf" srcId="{B4B455F7-872B-4833-BDF7-8A1D4688316A}" destId="{D5269E71-08FB-445A-A2A0-4AFC943529C7}" srcOrd="1" destOrd="0" presId="urn:microsoft.com/office/officeart/2005/8/layout/hierarchy2"/>
    <dgm:cxn modelId="{F092BE70-4B40-4DD3-BCDD-EF950052F49A}" type="presParOf" srcId="{D5269E71-08FB-445A-A2A0-4AFC943529C7}" destId="{9C4C95E0-0B7C-40EC-A8AF-44E5642ACAC9}" srcOrd="0" destOrd="0" presId="urn:microsoft.com/office/officeart/2005/8/layout/hierarchy2"/>
    <dgm:cxn modelId="{B3B5998F-5530-485D-8896-A5C23A33A975}" type="presParOf" srcId="{D5269E71-08FB-445A-A2A0-4AFC943529C7}" destId="{CF328BD1-A900-4852-8443-6E5BB5C82FF5}" srcOrd="1" destOrd="0" presId="urn:microsoft.com/office/officeart/2005/8/layout/hierarchy2"/>
    <dgm:cxn modelId="{81FEBD0D-3943-4395-98C8-855723FEF498}" type="presParOf" srcId="{B4B455F7-872B-4833-BDF7-8A1D4688316A}" destId="{74765C4F-731B-4212-AA4C-78B36EF2F5E4}" srcOrd="2" destOrd="0" presId="urn:microsoft.com/office/officeart/2005/8/layout/hierarchy2"/>
    <dgm:cxn modelId="{59924037-05E1-459B-9088-0D5B5BCC90ED}" type="presParOf" srcId="{74765C4F-731B-4212-AA4C-78B36EF2F5E4}" destId="{FA3A8F43-4796-4348-AC59-761AD4F2C112}" srcOrd="0" destOrd="0" presId="urn:microsoft.com/office/officeart/2005/8/layout/hierarchy2"/>
    <dgm:cxn modelId="{7620EC03-8BF0-4383-8617-3B99F68CAA14}" type="presParOf" srcId="{B4B455F7-872B-4833-BDF7-8A1D4688316A}" destId="{ADCB9458-AEC8-40A3-A57D-9703D8AC4B92}" srcOrd="3" destOrd="0" presId="urn:microsoft.com/office/officeart/2005/8/layout/hierarchy2"/>
    <dgm:cxn modelId="{9E266F5E-B65B-4181-9472-BFC6D5D82193}" type="presParOf" srcId="{ADCB9458-AEC8-40A3-A57D-9703D8AC4B92}" destId="{BBEBC2A6-CF0D-4807-BDD3-8D93A3D3D91D}" srcOrd="0" destOrd="0" presId="urn:microsoft.com/office/officeart/2005/8/layout/hierarchy2"/>
    <dgm:cxn modelId="{C0BDA483-D40D-49F1-A30E-24314680D2E3}" type="presParOf" srcId="{ADCB9458-AEC8-40A3-A57D-9703D8AC4B92}" destId="{10F2DC2D-05E6-4E0D-AAEC-03C62DD23028}" srcOrd="1" destOrd="0" presId="urn:microsoft.com/office/officeart/2005/8/layout/hierarchy2"/>
    <dgm:cxn modelId="{96D960BC-2D7C-45D6-BFE8-24C93BB41928}" type="presParOf" srcId="{B4B455F7-872B-4833-BDF7-8A1D4688316A}" destId="{E8083483-1502-4859-B131-99CC95E7F11E}" srcOrd="4" destOrd="0" presId="urn:microsoft.com/office/officeart/2005/8/layout/hierarchy2"/>
    <dgm:cxn modelId="{94AE85BD-AA47-481A-B4C5-8A3478E17450}" type="presParOf" srcId="{E8083483-1502-4859-B131-99CC95E7F11E}" destId="{52CF5BA0-6757-4FBE-AA39-29B0CE3F46A5}" srcOrd="0" destOrd="0" presId="urn:microsoft.com/office/officeart/2005/8/layout/hierarchy2"/>
    <dgm:cxn modelId="{8C129B9A-7ADB-4436-B4CE-39A133B5416C}" type="presParOf" srcId="{B4B455F7-872B-4833-BDF7-8A1D4688316A}" destId="{3289A1BF-3DBF-41E0-87BA-BC51B4A5C460}" srcOrd="5" destOrd="0" presId="urn:microsoft.com/office/officeart/2005/8/layout/hierarchy2"/>
    <dgm:cxn modelId="{63DD9CC5-1A1A-415A-8945-C075087451D5}" type="presParOf" srcId="{3289A1BF-3DBF-41E0-87BA-BC51B4A5C460}" destId="{FDFE3F87-5731-4832-AADC-5F61A84E48DA}" srcOrd="0" destOrd="0" presId="urn:microsoft.com/office/officeart/2005/8/layout/hierarchy2"/>
    <dgm:cxn modelId="{B9D59E73-5D8E-454C-BC6B-BCA07161671D}" type="presParOf" srcId="{3289A1BF-3DBF-41E0-87BA-BC51B4A5C460}" destId="{168FBDB9-6B07-4316-8329-374E5E4996BB}" srcOrd="1" destOrd="0" presId="urn:microsoft.com/office/officeart/2005/8/layout/hierarchy2"/>
    <dgm:cxn modelId="{85BF5F37-19E7-4E28-BDEB-B44DDA64FD84}" type="presParOf" srcId="{4CB2573B-2FD5-4220-83C1-F795EE582CC6}" destId="{BD026B1B-3BB6-45A0-897F-3D7C4A6399DA}" srcOrd="2" destOrd="0" presId="urn:microsoft.com/office/officeart/2005/8/layout/hierarchy2"/>
    <dgm:cxn modelId="{8C3A971A-1E6D-4215-8FC7-63BB9C9B1E59}" type="presParOf" srcId="{BD026B1B-3BB6-45A0-897F-3D7C4A6399DA}" destId="{5E5B8F6F-2FD4-4024-8481-FFAFF5951940}" srcOrd="0" destOrd="0" presId="urn:microsoft.com/office/officeart/2005/8/layout/hierarchy2"/>
    <dgm:cxn modelId="{96B0E9D3-EDA5-4B94-902D-FB906B143EEF}" type="presParOf" srcId="{4CB2573B-2FD5-4220-83C1-F795EE582CC6}" destId="{3D72AD3D-6CE3-4521-84AC-68FD4F8D02F8}" srcOrd="3" destOrd="0" presId="urn:microsoft.com/office/officeart/2005/8/layout/hierarchy2"/>
    <dgm:cxn modelId="{7596866E-A0D7-4312-B0AF-437C0F1DEF9C}" type="presParOf" srcId="{3D72AD3D-6CE3-4521-84AC-68FD4F8D02F8}" destId="{D5B12731-5F00-465B-ACD8-FC8FF039A24C}" srcOrd="0" destOrd="0" presId="urn:microsoft.com/office/officeart/2005/8/layout/hierarchy2"/>
    <dgm:cxn modelId="{D7493F74-D6BC-4E96-8957-E55E95DF94F0}" type="presParOf" srcId="{3D72AD3D-6CE3-4521-84AC-68FD4F8D02F8}" destId="{5C62E81C-69FA-47FC-8023-8894204A7A68}" srcOrd="1" destOrd="0" presId="urn:microsoft.com/office/officeart/2005/8/layout/hierarchy2"/>
    <dgm:cxn modelId="{2449AA8B-1345-4FB1-9A7C-B48F68409FAF}" type="presParOf" srcId="{5C62E81C-69FA-47FC-8023-8894204A7A68}" destId="{356F737B-1051-4B44-9D18-1654D976C2A8}" srcOrd="0" destOrd="0" presId="urn:microsoft.com/office/officeart/2005/8/layout/hierarchy2"/>
    <dgm:cxn modelId="{D73880B0-3074-4B6B-847C-388D4626F754}" type="presParOf" srcId="{356F737B-1051-4B44-9D18-1654D976C2A8}" destId="{6D0331B1-06A7-431F-A5AC-8A4BDF302206}" srcOrd="0" destOrd="0" presId="urn:microsoft.com/office/officeart/2005/8/layout/hierarchy2"/>
    <dgm:cxn modelId="{9C5C8802-EEB3-4140-97C9-400831CDA621}" type="presParOf" srcId="{5C62E81C-69FA-47FC-8023-8894204A7A68}" destId="{6295C12B-03C3-4A2F-8C7F-19D6F530C5CD}" srcOrd="1" destOrd="0" presId="urn:microsoft.com/office/officeart/2005/8/layout/hierarchy2"/>
    <dgm:cxn modelId="{111418D8-6DF1-4864-832B-C8B0D4976FF5}" type="presParOf" srcId="{6295C12B-03C3-4A2F-8C7F-19D6F530C5CD}" destId="{1ADC90FA-EE8E-4217-A9E5-3FCCCF706EA9}" srcOrd="0" destOrd="0" presId="urn:microsoft.com/office/officeart/2005/8/layout/hierarchy2"/>
    <dgm:cxn modelId="{0DF95F09-682B-4681-8F39-A449A9A07B2C}" type="presParOf" srcId="{6295C12B-03C3-4A2F-8C7F-19D6F530C5CD}" destId="{BBCB2344-0712-48DA-AF0D-0FC3018E943D}" srcOrd="1" destOrd="0" presId="urn:microsoft.com/office/officeart/2005/8/layout/hierarchy2"/>
    <dgm:cxn modelId="{2EF4C44E-A66B-4AF5-998E-BD39FC3C4766}" type="presParOf" srcId="{5C62E81C-69FA-47FC-8023-8894204A7A68}" destId="{EC8053D0-7B6A-4239-9778-47AA80682614}" srcOrd="2" destOrd="0" presId="urn:microsoft.com/office/officeart/2005/8/layout/hierarchy2"/>
    <dgm:cxn modelId="{6100B63D-DCC6-4567-8172-E33D94C614EE}" type="presParOf" srcId="{EC8053D0-7B6A-4239-9778-47AA80682614}" destId="{976563D6-734E-49C9-8221-D64BDE599C63}" srcOrd="0" destOrd="0" presId="urn:microsoft.com/office/officeart/2005/8/layout/hierarchy2"/>
    <dgm:cxn modelId="{04F9E09E-109B-4AE3-AF56-6B79A9B41A7F}" type="presParOf" srcId="{5C62E81C-69FA-47FC-8023-8894204A7A68}" destId="{82488047-AAB7-46C5-808A-2C9D6B161728}" srcOrd="3" destOrd="0" presId="urn:microsoft.com/office/officeart/2005/8/layout/hierarchy2"/>
    <dgm:cxn modelId="{0203BBCD-0118-4BFA-AFF0-419C7ED8F7B4}" type="presParOf" srcId="{82488047-AAB7-46C5-808A-2C9D6B161728}" destId="{94806F35-36EC-4523-A057-94A5A2FC4574}" srcOrd="0" destOrd="0" presId="urn:microsoft.com/office/officeart/2005/8/layout/hierarchy2"/>
    <dgm:cxn modelId="{DBA1452A-9453-4DD3-B048-5C78BDF1B73B}" type="presParOf" srcId="{82488047-AAB7-46C5-808A-2C9D6B161728}" destId="{6E4DE43B-D791-43E2-8805-11E9AEF55C16}" srcOrd="1" destOrd="0" presId="urn:microsoft.com/office/officeart/2005/8/layout/hierarchy2"/>
    <dgm:cxn modelId="{FAABFB38-0033-4AE1-BF5B-2E2973EF7E4E}" type="presParOf" srcId="{5C62E81C-69FA-47FC-8023-8894204A7A68}" destId="{B9C675FC-B2A6-4A93-935B-91E649802D8B}" srcOrd="4" destOrd="0" presId="urn:microsoft.com/office/officeart/2005/8/layout/hierarchy2"/>
    <dgm:cxn modelId="{DA4F30BC-5646-4CEB-AEC1-91FB7E1826EE}" type="presParOf" srcId="{B9C675FC-B2A6-4A93-935B-91E649802D8B}" destId="{82DF2102-78AA-4B04-84CA-9E0FF4AAC16B}" srcOrd="0" destOrd="0" presId="urn:microsoft.com/office/officeart/2005/8/layout/hierarchy2"/>
    <dgm:cxn modelId="{AC790A8D-8A92-466B-A1C1-E7C8CC26927E}" type="presParOf" srcId="{5C62E81C-69FA-47FC-8023-8894204A7A68}" destId="{EA6FEC78-4033-4EC5-9117-41EBA09C917E}" srcOrd="5" destOrd="0" presId="urn:microsoft.com/office/officeart/2005/8/layout/hierarchy2"/>
    <dgm:cxn modelId="{38567D79-C3DD-4210-8222-56844F91B38B}" type="presParOf" srcId="{EA6FEC78-4033-4EC5-9117-41EBA09C917E}" destId="{F766B5B4-B009-4A69-92CC-8C006705A41D}" srcOrd="0" destOrd="0" presId="urn:microsoft.com/office/officeart/2005/8/layout/hierarchy2"/>
    <dgm:cxn modelId="{337500C6-AF22-4801-B32D-5B86003AAF61}" type="presParOf" srcId="{EA6FEC78-4033-4EC5-9117-41EBA09C917E}" destId="{5913AA30-AC2F-40A4-9549-D577FA613C5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DB2D46-BD51-4440-9161-F4EF55DDE0A5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A741D826-0498-4138-9A03-20DF0BBA6FD8}">
      <dgm:prSet phldrT="[نص]"/>
      <dgm:spPr/>
      <dgm:t>
        <a:bodyPr/>
        <a:lstStyle/>
        <a:p>
          <a:pPr rtl="1"/>
          <a:r>
            <a:rPr lang="ar-SA" dirty="0"/>
            <a:t>خطوات حل المسائل بواسطة الحاسب </a:t>
          </a:r>
        </a:p>
      </dgm:t>
    </dgm:pt>
    <dgm:pt modelId="{86769AB7-1049-4FCE-BFF8-C0F23C1C9584}" type="parTrans" cxnId="{40731F72-C6C1-4A66-914B-E3483EDE5680}">
      <dgm:prSet/>
      <dgm:spPr/>
      <dgm:t>
        <a:bodyPr/>
        <a:lstStyle/>
        <a:p>
          <a:pPr rtl="1"/>
          <a:endParaRPr lang="ar-SA"/>
        </a:p>
      </dgm:t>
    </dgm:pt>
    <dgm:pt modelId="{B46E0A3D-571E-434B-9F3B-E8A74771863A}" type="sibTrans" cxnId="{40731F72-C6C1-4A66-914B-E3483EDE5680}">
      <dgm:prSet/>
      <dgm:spPr/>
      <dgm:t>
        <a:bodyPr/>
        <a:lstStyle/>
        <a:p>
          <a:pPr rtl="1"/>
          <a:endParaRPr lang="ar-SA"/>
        </a:p>
      </dgm:t>
    </dgm:pt>
    <dgm:pt modelId="{FFB2B429-4994-4CB5-9354-0BE44823FE54}">
      <dgm:prSet phldrT="[نص]"/>
      <dgm:spPr/>
      <dgm:t>
        <a:bodyPr/>
        <a:lstStyle/>
        <a:p>
          <a:pPr rtl="1"/>
          <a:r>
            <a:rPr lang="ar-SA" dirty="0"/>
            <a:t>صياغة حل المسألة </a:t>
          </a:r>
        </a:p>
      </dgm:t>
    </dgm:pt>
    <dgm:pt modelId="{9381A50C-D38F-4E09-8968-CED985F8C84E}" type="parTrans" cxnId="{4F7E6B26-C861-4581-9083-F73D852D3131}">
      <dgm:prSet/>
      <dgm:spPr/>
      <dgm:t>
        <a:bodyPr/>
        <a:lstStyle/>
        <a:p>
          <a:pPr rtl="1"/>
          <a:endParaRPr lang="ar-SA"/>
        </a:p>
      </dgm:t>
    </dgm:pt>
    <dgm:pt modelId="{ED94712F-F98A-4D65-B8DF-4782F30287B2}" type="sibTrans" cxnId="{4F7E6B26-C861-4581-9083-F73D852D3131}">
      <dgm:prSet/>
      <dgm:spPr/>
      <dgm:t>
        <a:bodyPr/>
        <a:lstStyle/>
        <a:p>
          <a:pPr rtl="1"/>
          <a:endParaRPr lang="ar-SA"/>
        </a:p>
      </dgm:t>
    </dgm:pt>
    <dgm:pt modelId="{86C2D3C5-F698-4FFE-B5D4-DD0BAD307044}">
      <dgm:prSet phldrT="[نص]"/>
      <dgm:spPr/>
      <dgm:t>
        <a:bodyPr/>
        <a:lstStyle/>
        <a:p>
          <a:pPr rtl="1"/>
          <a:r>
            <a:rPr lang="ar-SA" dirty="0"/>
            <a:t>تحليل المسألة </a:t>
          </a:r>
        </a:p>
      </dgm:t>
    </dgm:pt>
    <dgm:pt modelId="{B90611B4-FA7F-455C-B7AB-D1C447E5F143}" type="parTrans" cxnId="{E798AF0B-1D35-422C-9CC4-6580D39CF8A2}">
      <dgm:prSet/>
      <dgm:spPr/>
      <dgm:t>
        <a:bodyPr/>
        <a:lstStyle/>
        <a:p>
          <a:pPr rtl="1"/>
          <a:endParaRPr lang="ar-SA"/>
        </a:p>
      </dgm:t>
    </dgm:pt>
    <dgm:pt modelId="{C9D87E73-A806-4349-A5BA-9FAF7794F019}" type="sibTrans" cxnId="{E798AF0B-1D35-422C-9CC4-6580D39CF8A2}">
      <dgm:prSet/>
      <dgm:spPr/>
      <dgm:t>
        <a:bodyPr/>
        <a:lstStyle/>
        <a:p>
          <a:pPr rtl="1"/>
          <a:endParaRPr lang="ar-SA"/>
        </a:p>
      </dgm:t>
    </dgm:pt>
    <dgm:pt modelId="{B16CC148-091A-4524-9DCE-A0910AD7869C}">
      <dgm:prSet phldrT="[نص]"/>
      <dgm:spPr/>
      <dgm:t>
        <a:bodyPr/>
        <a:lstStyle/>
        <a:p>
          <a:pPr rtl="1"/>
          <a:r>
            <a:rPr lang="ar-SA" dirty="0"/>
            <a:t>كتابة خطوات الخوارزمية</a:t>
          </a:r>
        </a:p>
      </dgm:t>
    </dgm:pt>
    <dgm:pt modelId="{BB597B33-5C32-4882-B798-D0BC9FD8C87E}" type="parTrans" cxnId="{0539F4BE-FDE3-40A5-9F7D-B751CBE1EF71}">
      <dgm:prSet/>
      <dgm:spPr/>
      <dgm:t>
        <a:bodyPr/>
        <a:lstStyle/>
        <a:p>
          <a:pPr rtl="1"/>
          <a:endParaRPr lang="ar-SA"/>
        </a:p>
      </dgm:t>
    </dgm:pt>
    <dgm:pt modelId="{BCD63716-C3F0-470C-8E55-38FAF64A6DD8}" type="sibTrans" cxnId="{0539F4BE-FDE3-40A5-9F7D-B751CBE1EF71}">
      <dgm:prSet/>
      <dgm:spPr/>
      <dgm:t>
        <a:bodyPr/>
        <a:lstStyle/>
        <a:p>
          <a:pPr rtl="1"/>
          <a:endParaRPr lang="ar-SA"/>
        </a:p>
      </dgm:t>
    </dgm:pt>
    <dgm:pt modelId="{98AAB3FB-EB49-466A-8E85-9D90C4DC803D}">
      <dgm:prSet phldrT="[نص]"/>
      <dgm:spPr>
        <a:solidFill>
          <a:srgbClr val="00B050"/>
        </a:solidFill>
      </dgm:spPr>
      <dgm:t>
        <a:bodyPr/>
        <a:lstStyle/>
        <a:p>
          <a:pPr rtl="1"/>
          <a:r>
            <a:rPr lang="ar-SA" dirty="0"/>
            <a:t>كتابة البرنامج و </a:t>
          </a:r>
          <a:r>
            <a:rPr lang="ar-SA" dirty="0" err="1"/>
            <a:t>تنفيذة</a:t>
          </a:r>
          <a:r>
            <a:rPr lang="ar-SA" dirty="0"/>
            <a:t> </a:t>
          </a:r>
        </a:p>
      </dgm:t>
    </dgm:pt>
    <dgm:pt modelId="{886E5EB8-D4B0-4143-A5D1-6657D5DC4378}" type="parTrans" cxnId="{094A37DE-D90A-49E0-BCED-D889607A5C2D}">
      <dgm:prSet/>
      <dgm:spPr/>
      <dgm:t>
        <a:bodyPr/>
        <a:lstStyle/>
        <a:p>
          <a:pPr rtl="1"/>
          <a:endParaRPr lang="ar-SA"/>
        </a:p>
      </dgm:t>
    </dgm:pt>
    <dgm:pt modelId="{F7B27E38-B0F5-4ED4-A391-9639A78FD351}" type="sibTrans" cxnId="{094A37DE-D90A-49E0-BCED-D889607A5C2D}">
      <dgm:prSet/>
      <dgm:spPr/>
      <dgm:t>
        <a:bodyPr/>
        <a:lstStyle/>
        <a:p>
          <a:pPr rtl="1"/>
          <a:endParaRPr lang="ar-SA"/>
        </a:p>
      </dgm:t>
    </dgm:pt>
    <dgm:pt modelId="{62601379-41BE-463C-B26C-B1191F68251C}">
      <dgm:prSet phldrT="[نص]"/>
      <dgm:spPr>
        <a:solidFill>
          <a:srgbClr val="FF99FF"/>
        </a:solidFill>
      </dgm:spPr>
      <dgm:t>
        <a:bodyPr/>
        <a:lstStyle/>
        <a:p>
          <a:pPr rtl="1"/>
          <a:r>
            <a:rPr lang="ar-SA" dirty="0"/>
            <a:t>كتابة البرمجة</a:t>
          </a:r>
        </a:p>
      </dgm:t>
    </dgm:pt>
    <dgm:pt modelId="{51CB16C9-4581-4AA2-9E38-D5DD23305306}" type="parTrans" cxnId="{B44D26F3-D423-4051-8E4D-D857177B835F}">
      <dgm:prSet/>
      <dgm:spPr/>
      <dgm:t>
        <a:bodyPr/>
        <a:lstStyle/>
        <a:p>
          <a:pPr rtl="1"/>
          <a:endParaRPr lang="ar-SA"/>
        </a:p>
      </dgm:t>
    </dgm:pt>
    <dgm:pt modelId="{517B1A6A-C9C8-4C83-92CF-DF2EBE7B5C4C}" type="sibTrans" cxnId="{B44D26F3-D423-4051-8E4D-D857177B835F}">
      <dgm:prSet/>
      <dgm:spPr/>
      <dgm:t>
        <a:bodyPr/>
        <a:lstStyle/>
        <a:p>
          <a:pPr rtl="1"/>
          <a:endParaRPr lang="ar-SA"/>
        </a:p>
      </dgm:t>
    </dgm:pt>
    <dgm:pt modelId="{86A91DAB-5A9B-4A0A-A7E0-2E180DCBA078}">
      <dgm:prSet phldrT="[نص]"/>
      <dgm:spPr/>
      <dgm:t>
        <a:bodyPr/>
        <a:lstStyle/>
        <a:p>
          <a:pPr rtl="1"/>
          <a:r>
            <a:rPr lang="ar-SA" dirty="0"/>
            <a:t>رسم مخطط الانسياب</a:t>
          </a:r>
        </a:p>
      </dgm:t>
    </dgm:pt>
    <dgm:pt modelId="{A19354E3-A9E3-4C53-AA6A-37814F92472C}" type="parTrans" cxnId="{E25E29C0-CF49-44E2-9D91-19DFDDFF1271}">
      <dgm:prSet/>
      <dgm:spPr/>
      <dgm:t>
        <a:bodyPr/>
        <a:lstStyle/>
        <a:p>
          <a:pPr rtl="1"/>
          <a:endParaRPr lang="ar-SA"/>
        </a:p>
      </dgm:t>
    </dgm:pt>
    <dgm:pt modelId="{A3580D75-1054-488A-A68A-8A5062EC4664}" type="sibTrans" cxnId="{E25E29C0-CF49-44E2-9D91-19DFDDFF1271}">
      <dgm:prSet/>
      <dgm:spPr/>
      <dgm:t>
        <a:bodyPr/>
        <a:lstStyle/>
        <a:p>
          <a:pPr rtl="1"/>
          <a:endParaRPr lang="ar-SA"/>
        </a:p>
      </dgm:t>
    </dgm:pt>
    <dgm:pt modelId="{CDF6C367-7606-4485-B593-432E08880044}">
      <dgm:prSet phldrT="[نص]"/>
      <dgm:spPr>
        <a:solidFill>
          <a:srgbClr val="FF99FF"/>
        </a:solidFill>
      </dgm:spPr>
      <dgm:t>
        <a:bodyPr/>
        <a:lstStyle/>
        <a:p>
          <a:pPr rtl="1"/>
          <a:r>
            <a:rPr lang="ar-SA" dirty="0"/>
            <a:t>ترجمة البرنامج الى لغة الاله </a:t>
          </a:r>
        </a:p>
      </dgm:t>
    </dgm:pt>
    <dgm:pt modelId="{0BA50487-AFA0-4DD7-81F9-2A5ABC509698}" type="parTrans" cxnId="{7187F670-6688-461D-9B98-02DB484DAEF1}">
      <dgm:prSet/>
      <dgm:spPr/>
      <dgm:t>
        <a:bodyPr/>
        <a:lstStyle/>
        <a:p>
          <a:pPr rtl="1"/>
          <a:endParaRPr lang="ar-SA"/>
        </a:p>
      </dgm:t>
    </dgm:pt>
    <dgm:pt modelId="{AD7E75C7-EEB7-4A35-92B2-B3BCD28BEF6E}" type="sibTrans" cxnId="{7187F670-6688-461D-9B98-02DB484DAEF1}">
      <dgm:prSet/>
      <dgm:spPr/>
      <dgm:t>
        <a:bodyPr/>
        <a:lstStyle/>
        <a:p>
          <a:pPr rtl="1"/>
          <a:endParaRPr lang="ar-SA"/>
        </a:p>
      </dgm:t>
    </dgm:pt>
    <dgm:pt modelId="{220E25F2-DC26-4DD3-A388-5F06DA24C029}">
      <dgm:prSet phldrT="[نص]"/>
      <dgm:spPr>
        <a:solidFill>
          <a:srgbClr val="FF99FF"/>
        </a:solidFill>
      </dgm:spPr>
      <dgm:t>
        <a:bodyPr/>
        <a:lstStyle/>
        <a:p>
          <a:pPr rtl="1"/>
          <a:r>
            <a:rPr lang="ar-SA" dirty="0"/>
            <a:t>اختبار البرنامج </a:t>
          </a:r>
        </a:p>
      </dgm:t>
    </dgm:pt>
    <dgm:pt modelId="{EE6A1C0A-5028-4F4E-B561-D1712F0D7BEC}" type="parTrans" cxnId="{393D310D-14D0-4B60-B017-7E76EA17B1EF}">
      <dgm:prSet/>
      <dgm:spPr/>
      <dgm:t>
        <a:bodyPr/>
        <a:lstStyle/>
        <a:p>
          <a:pPr rtl="1"/>
          <a:endParaRPr lang="ar-SA"/>
        </a:p>
      </dgm:t>
    </dgm:pt>
    <dgm:pt modelId="{D4B5F6EC-EACE-48CF-AA76-87BA9D669B6B}" type="sibTrans" cxnId="{393D310D-14D0-4B60-B017-7E76EA17B1EF}">
      <dgm:prSet/>
      <dgm:spPr/>
      <dgm:t>
        <a:bodyPr/>
        <a:lstStyle/>
        <a:p>
          <a:pPr rtl="1"/>
          <a:endParaRPr lang="ar-SA"/>
        </a:p>
      </dgm:t>
    </dgm:pt>
    <dgm:pt modelId="{27557D84-918D-49E2-AF60-DB953A8C22CF}" type="pres">
      <dgm:prSet presAssocID="{26DB2D46-BD51-4440-9161-F4EF55DDE0A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B65AFF1-96D9-4B9A-B403-447B2FC5FBEA}" type="pres">
      <dgm:prSet presAssocID="{A741D826-0498-4138-9A03-20DF0BBA6FD8}" presName="root1" presStyleCnt="0"/>
      <dgm:spPr/>
    </dgm:pt>
    <dgm:pt modelId="{0E2E0FDB-B32A-4075-B0A8-98AF74390C9E}" type="pres">
      <dgm:prSet presAssocID="{A741D826-0498-4138-9A03-20DF0BBA6FD8}" presName="LevelOneTextNode" presStyleLbl="node0" presStyleIdx="0" presStyleCnt="1" custScaleY="235782">
        <dgm:presLayoutVars>
          <dgm:chPref val="3"/>
        </dgm:presLayoutVars>
      </dgm:prSet>
      <dgm:spPr/>
    </dgm:pt>
    <dgm:pt modelId="{4CB2573B-2FD5-4220-83C1-F795EE582CC6}" type="pres">
      <dgm:prSet presAssocID="{A741D826-0498-4138-9A03-20DF0BBA6FD8}" presName="level2hierChild" presStyleCnt="0"/>
      <dgm:spPr/>
    </dgm:pt>
    <dgm:pt modelId="{61AD81BD-5207-40BC-BC77-7BBF0D950D06}" type="pres">
      <dgm:prSet presAssocID="{9381A50C-D38F-4E09-8968-CED985F8C84E}" presName="conn2-1" presStyleLbl="parChTrans1D2" presStyleIdx="0" presStyleCnt="2"/>
      <dgm:spPr/>
    </dgm:pt>
    <dgm:pt modelId="{A07F622B-59F8-4C73-B26F-B65B1A65BAFF}" type="pres">
      <dgm:prSet presAssocID="{9381A50C-D38F-4E09-8968-CED985F8C84E}" presName="connTx" presStyleLbl="parChTrans1D2" presStyleIdx="0" presStyleCnt="2"/>
      <dgm:spPr/>
    </dgm:pt>
    <dgm:pt modelId="{440E19ED-DC8A-4F79-A11A-0F9FBFC94E92}" type="pres">
      <dgm:prSet presAssocID="{FFB2B429-4994-4CB5-9354-0BE44823FE54}" presName="root2" presStyleCnt="0"/>
      <dgm:spPr/>
    </dgm:pt>
    <dgm:pt modelId="{CCA206DD-EE6A-41CB-9977-CC94DF4A9526}" type="pres">
      <dgm:prSet presAssocID="{FFB2B429-4994-4CB5-9354-0BE44823FE54}" presName="LevelTwoTextNode" presStyleLbl="node2" presStyleIdx="0" presStyleCnt="2">
        <dgm:presLayoutVars>
          <dgm:chPref val="3"/>
        </dgm:presLayoutVars>
      </dgm:prSet>
      <dgm:spPr/>
    </dgm:pt>
    <dgm:pt modelId="{B4B455F7-872B-4833-BDF7-8A1D4688316A}" type="pres">
      <dgm:prSet presAssocID="{FFB2B429-4994-4CB5-9354-0BE44823FE54}" presName="level3hierChild" presStyleCnt="0"/>
      <dgm:spPr/>
    </dgm:pt>
    <dgm:pt modelId="{057523F3-0C17-4773-9559-FA8C808CA89C}" type="pres">
      <dgm:prSet presAssocID="{B90611B4-FA7F-455C-B7AB-D1C447E5F143}" presName="conn2-1" presStyleLbl="parChTrans1D3" presStyleIdx="0" presStyleCnt="6"/>
      <dgm:spPr/>
    </dgm:pt>
    <dgm:pt modelId="{A21D6FB7-2079-4A9E-8874-C2A8C4AE232F}" type="pres">
      <dgm:prSet presAssocID="{B90611B4-FA7F-455C-B7AB-D1C447E5F143}" presName="connTx" presStyleLbl="parChTrans1D3" presStyleIdx="0" presStyleCnt="6"/>
      <dgm:spPr/>
    </dgm:pt>
    <dgm:pt modelId="{D5269E71-08FB-445A-A2A0-4AFC943529C7}" type="pres">
      <dgm:prSet presAssocID="{86C2D3C5-F698-4FFE-B5D4-DD0BAD307044}" presName="root2" presStyleCnt="0"/>
      <dgm:spPr/>
    </dgm:pt>
    <dgm:pt modelId="{9C4C95E0-0B7C-40EC-A8AF-44E5642ACAC9}" type="pres">
      <dgm:prSet presAssocID="{86C2D3C5-F698-4FFE-B5D4-DD0BAD307044}" presName="LevelTwoTextNode" presStyleLbl="node3" presStyleIdx="0" presStyleCnt="6">
        <dgm:presLayoutVars>
          <dgm:chPref val="3"/>
        </dgm:presLayoutVars>
      </dgm:prSet>
      <dgm:spPr/>
    </dgm:pt>
    <dgm:pt modelId="{CF328BD1-A900-4852-8443-6E5BB5C82FF5}" type="pres">
      <dgm:prSet presAssocID="{86C2D3C5-F698-4FFE-B5D4-DD0BAD307044}" presName="level3hierChild" presStyleCnt="0"/>
      <dgm:spPr/>
    </dgm:pt>
    <dgm:pt modelId="{74765C4F-731B-4212-AA4C-78B36EF2F5E4}" type="pres">
      <dgm:prSet presAssocID="{BB597B33-5C32-4882-B798-D0BC9FD8C87E}" presName="conn2-1" presStyleLbl="parChTrans1D3" presStyleIdx="1" presStyleCnt="6"/>
      <dgm:spPr/>
    </dgm:pt>
    <dgm:pt modelId="{FA3A8F43-4796-4348-AC59-761AD4F2C112}" type="pres">
      <dgm:prSet presAssocID="{BB597B33-5C32-4882-B798-D0BC9FD8C87E}" presName="connTx" presStyleLbl="parChTrans1D3" presStyleIdx="1" presStyleCnt="6"/>
      <dgm:spPr/>
    </dgm:pt>
    <dgm:pt modelId="{ADCB9458-AEC8-40A3-A57D-9703D8AC4B92}" type="pres">
      <dgm:prSet presAssocID="{B16CC148-091A-4524-9DCE-A0910AD7869C}" presName="root2" presStyleCnt="0"/>
      <dgm:spPr/>
    </dgm:pt>
    <dgm:pt modelId="{BBEBC2A6-CF0D-4807-BDD3-8D93A3D3D91D}" type="pres">
      <dgm:prSet presAssocID="{B16CC148-091A-4524-9DCE-A0910AD7869C}" presName="LevelTwoTextNode" presStyleLbl="node3" presStyleIdx="1" presStyleCnt="6">
        <dgm:presLayoutVars>
          <dgm:chPref val="3"/>
        </dgm:presLayoutVars>
      </dgm:prSet>
      <dgm:spPr/>
    </dgm:pt>
    <dgm:pt modelId="{10F2DC2D-05E6-4E0D-AAEC-03C62DD23028}" type="pres">
      <dgm:prSet presAssocID="{B16CC148-091A-4524-9DCE-A0910AD7869C}" presName="level3hierChild" presStyleCnt="0"/>
      <dgm:spPr/>
    </dgm:pt>
    <dgm:pt modelId="{E8083483-1502-4859-B131-99CC95E7F11E}" type="pres">
      <dgm:prSet presAssocID="{A19354E3-A9E3-4C53-AA6A-37814F92472C}" presName="conn2-1" presStyleLbl="parChTrans1D3" presStyleIdx="2" presStyleCnt="6"/>
      <dgm:spPr/>
    </dgm:pt>
    <dgm:pt modelId="{52CF5BA0-6757-4FBE-AA39-29B0CE3F46A5}" type="pres">
      <dgm:prSet presAssocID="{A19354E3-A9E3-4C53-AA6A-37814F92472C}" presName="connTx" presStyleLbl="parChTrans1D3" presStyleIdx="2" presStyleCnt="6"/>
      <dgm:spPr/>
    </dgm:pt>
    <dgm:pt modelId="{3289A1BF-3DBF-41E0-87BA-BC51B4A5C460}" type="pres">
      <dgm:prSet presAssocID="{86A91DAB-5A9B-4A0A-A7E0-2E180DCBA078}" presName="root2" presStyleCnt="0"/>
      <dgm:spPr/>
    </dgm:pt>
    <dgm:pt modelId="{FDFE3F87-5731-4832-AADC-5F61A84E48DA}" type="pres">
      <dgm:prSet presAssocID="{86A91DAB-5A9B-4A0A-A7E0-2E180DCBA078}" presName="LevelTwoTextNode" presStyleLbl="node3" presStyleIdx="2" presStyleCnt="6">
        <dgm:presLayoutVars>
          <dgm:chPref val="3"/>
        </dgm:presLayoutVars>
      </dgm:prSet>
      <dgm:spPr/>
    </dgm:pt>
    <dgm:pt modelId="{168FBDB9-6B07-4316-8329-374E5E4996BB}" type="pres">
      <dgm:prSet presAssocID="{86A91DAB-5A9B-4A0A-A7E0-2E180DCBA078}" presName="level3hierChild" presStyleCnt="0"/>
      <dgm:spPr/>
    </dgm:pt>
    <dgm:pt modelId="{BD026B1B-3BB6-45A0-897F-3D7C4A6399DA}" type="pres">
      <dgm:prSet presAssocID="{886E5EB8-D4B0-4143-A5D1-6657D5DC4378}" presName="conn2-1" presStyleLbl="parChTrans1D2" presStyleIdx="1" presStyleCnt="2"/>
      <dgm:spPr/>
    </dgm:pt>
    <dgm:pt modelId="{5E5B8F6F-2FD4-4024-8481-FFAFF5951940}" type="pres">
      <dgm:prSet presAssocID="{886E5EB8-D4B0-4143-A5D1-6657D5DC4378}" presName="connTx" presStyleLbl="parChTrans1D2" presStyleIdx="1" presStyleCnt="2"/>
      <dgm:spPr/>
    </dgm:pt>
    <dgm:pt modelId="{3D72AD3D-6CE3-4521-84AC-68FD4F8D02F8}" type="pres">
      <dgm:prSet presAssocID="{98AAB3FB-EB49-466A-8E85-9D90C4DC803D}" presName="root2" presStyleCnt="0"/>
      <dgm:spPr/>
    </dgm:pt>
    <dgm:pt modelId="{D5B12731-5F00-465B-ACD8-FC8FF039A24C}" type="pres">
      <dgm:prSet presAssocID="{98AAB3FB-EB49-466A-8E85-9D90C4DC803D}" presName="LevelTwoTextNode" presStyleLbl="node2" presStyleIdx="1" presStyleCnt="2">
        <dgm:presLayoutVars>
          <dgm:chPref val="3"/>
        </dgm:presLayoutVars>
      </dgm:prSet>
      <dgm:spPr/>
    </dgm:pt>
    <dgm:pt modelId="{5C62E81C-69FA-47FC-8023-8894204A7A68}" type="pres">
      <dgm:prSet presAssocID="{98AAB3FB-EB49-466A-8E85-9D90C4DC803D}" presName="level3hierChild" presStyleCnt="0"/>
      <dgm:spPr/>
    </dgm:pt>
    <dgm:pt modelId="{356F737B-1051-4B44-9D18-1654D976C2A8}" type="pres">
      <dgm:prSet presAssocID="{51CB16C9-4581-4AA2-9E38-D5DD23305306}" presName="conn2-1" presStyleLbl="parChTrans1D3" presStyleIdx="3" presStyleCnt="6"/>
      <dgm:spPr/>
    </dgm:pt>
    <dgm:pt modelId="{6D0331B1-06A7-431F-A5AC-8A4BDF302206}" type="pres">
      <dgm:prSet presAssocID="{51CB16C9-4581-4AA2-9E38-D5DD23305306}" presName="connTx" presStyleLbl="parChTrans1D3" presStyleIdx="3" presStyleCnt="6"/>
      <dgm:spPr/>
    </dgm:pt>
    <dgm:pt modelId="{6295C12B-03C3-4A2F-8C7F-19D6F530C5CD}" type="pres">
      <dgm:prSet presAssocID="{62601379-41BE-463C-B26C-B1191F68251C}" presName="root2" presStyleCnt="0"/>
      <dgm:spPr/>
    </dgm:pt>
    <dgm:pt modelId="{1ADC90FA-EE8E-4217-A9E5-3FCCCF706EA9}" type="pres">
      <dgm:prSet presAssocID="{62601379-41BE-463C-B26C-B1191F68251C}" presName="LevelTwoTextNode" presStyleLbl="node3" presStyleIdx="3" presStyleCnt="6">
        <dgm:presLayoutVars>
          <dgm:chPref val="3"/>
        </dgm:presLayoutVars>
      </dgm:prSet>
      <dgm:spPr/>
    </dgm:pt>
    <dgm:pt modelId="{BBCB2344-0712-48DA-AF0D-0FC3018E943D}" type="pres">
      <dgm:prSet presAssocID="{62601379-41BE-463C-B26C-B1191F68251C}" presName="level3hierChild" presStyleCnt="0"/>
      <dgm:spPr/>
    </dgm:pt>
    <dgm:pt modelId="{EC8053D0-7B6A-4239-9778-47AA80682614}" type="pres">
      <dgm:prSet presAssocID="{0BA50487-AFA0-4DD7-81F9-2A5ABC509698}" presName="conn2-1" presStyleLbl="parChTrans1D3" presStyleIdx="4" presStyleCnt="6"/>
      <dgm:spPr/>
    </dgm:pt>
    <dgm:pt modelId="{976563D6-734E-49C9-8221-D64BDE599C63}" type="pres">
      <dgm:prSet presAssocID="{0BA50487-AFA0-4DD7-81F9-2A5ABC509698}" presName="connTx" presStyleLbl="parChTrans1D3" presStyleIdx="4" presStyleCnt="6"/>
      <dgm:spPr/>
    </dgm:pt>
    <dgm:pt modelId="{82488047-AAB7-46C5-808A-2C9D6B161728}" type="pres">
      <dgm:prSet presAssocID="{CDF6C367-7606-4485-B593-432E08880044}" presName="root2" presStyleCnt="0"/>
      <dgm:spPr/>
    </dgm:pt>
    <dgm:pt modelId="{94806F35-36EC-4523-A057-94A5A2FC4574}" type="pres">
      <dgm:prSet presAssocID="{CDF6C367-7606-4485-B593-432E08880044}" presName="LevelTwoTextNode" presStyleLbl="node3" presStyleIdx="4" presStyleCnt="6">
        <dgm:presLayoutVars>
          <dgm:chPref val="3"/>
        </dgm:presLayoutVars>
      </dgm:prSet>
      <dgm:spPr/>
    </dgm:pt>
    <dgm:pt modelId="{6E4DE43B-D791-43E2-8805-11E9AEF55C16}" type="pres">
      <dgm:prSet presAssocID="{CDF6C367-7606-4485-B593-432E08880044}" presName="level3hierChild" presStyleCnt="0"/>
      <dgm:spPr/>
    </dgm:pt>
    <dgm:pt modelId="{B9C675FC-B2A6-4A93-935B-91E649802D8B}" type="pres">
      <dgm:prSet presAssocID="{EE6A1C0A-5028-4F4E-B561-D1712F0D7BEC}" presName="conn2-1" presStyleLbl="parChTrans1D3" presStyleIdx="5" presStyleCnt="6"/>
      <dgm:spPr/>
    </dgm:pt>
    <dgm:pt modelId="{82DF2102-78AA-4B04-84CA-9E0FF4AAC16B}" type="pres">
      <dgm:prSet presAssocID="{EE6A1C0A-5028-4F4E-B561-D1712F0D7BEC}" presName="connTx" presStyleLbl="parChTrans1D3" presStyleIdx="5" presStyleCnt="6"/>
      <dgm:spPr/>
    </dgm:pt>
    <dgm:pt modelId="{EA6FEC78-4033-4EC5-9117-41EBA09C917E}" type="pres">
      <dgm:prSet presAssocID="{220E25F2-DC26-4DD3-A388-5F06DA24C029}" presName="root2" presStyleCnt="0"/>
      <dgm:spPr/>
    </dgm:pt>
    <dgm:pt modelId="{F766B5B4-B009-4A69-92CC-8C006705A41D}" type="pres">
      <dgm:prSet presAssocID="{220E25F2-DC26-4DD3-A388-5F06DA24C029}" presName="LevelTwoTextNode" presStyleLbl="node3" presStyleIdx="5" presStyleCnt="6">
        <dgm:presLayoutVars>
          <dgm:chPref val="3"/>
        </dgm:presLayoutVars>
      </dgm:prSet>
      <dgm:spPr/>
    </dgm:pt>
    <dgm:pt modelId="{5913AA30-AC2F-40A4-9549-D577FA613C5B}" type="pres">
      <dgm:prSet presAssocID="{220E25F2-DC26-4DD3-A388-5F06DA24C029}" presName="level3hierChild" presStyleCnt="0"/>
      <dgm:spPr/>
    </dgm:pt>
  </dgm:ptLst>
  <dgm:cxnLst>
    <dgm:cxn modelId="{E798AF0B-1D35-422C-9CC4-6580D39CF8A2}" srcId="{FFB2B429-4994-4CB5-9354-0BE44823FE54}" destId="{86C2D3C5-F698-4FFE-B5D4-DD0BAD307044}" srcOrd="0" destOrd="0" parTransId="{B90611B4-FA7F-455C-B7AB-D1C447E5F143}" sibTransId="{C9D87E73-A806-4349-A5BA-9FAF7794F019}"/>
    <dgm:cxn modelId="{8B8EB50B-CEF9-4E2F-8A1E-EF9537896423}" type="presOf" srcId="{BB597B33-5C32-4882-B798-D0BC9FD8C87E}" destId="{FA3A8F43-4796-4348-AC59-761AD4F2C112}" srcOrd="1" destOrd="0" presId="urn:microsoft.com/office/officeart/2005/8/layout/hierarchy2"/>
    <dgm:cxn modelId="{393D310D-14D0-4B60-B017-7E76EA17B1EF}" srcId="{98AAB3FB-EB49-466A-8E85-9D90C4DC803D}" destId="{220E25F2-DC26-4DD3-A388-5F06DA24C029}" srcOrd="2" destOrd="0" parTransId="{EE6A1C0A-5028-4F4E-B561-D1712F0D7BEC}" sibTransId="{D4B5F6EC-EACE-48CF-AA76-87BA9D669B6B}"/>
    <dgm:cxn modelId="{F7698517-1FF7-433E-869A-9C148F25581D}" type="presOf" srcId="{86C2D3C5-F698-4FFE-B5D4-DD0BAD307044}" destId="{9C4C95E0-0B7C-40EC-A8AF-44E5642ACAC9}" srcOrd="0" destOrd="0" presId="urn:microsoft.com/office/officeart/2005/8/layout/hierarchy2"/>
    <dgm:cxn modelId="{5FA7BD24-550F-40D8-8777-351692506262}" type="presOf" srcId="{62601379-41BE-463C-B26C-B1191F68251C}" destId="{1ADC90FA-EE8E-4217-A9E5-3FCCCF706EA9}" srcOrd="0" destOrd="0" presId="urn:microsoft.com/office/officeart/2005/8/layout/hierarchy2"/>
    <dgm:cxn modelId="{4F7E6B26-C861-4581-9083-F73D852D3131}" srcId="{A741D826-0498-4138-9A03-20DF0BBA6FD8}" destId="{FFB2B429-4994-4CB5-9354-0BE44823FE54}" srcOrd="0" destOrd="0" parTransId="{9381A50C-D38F-4E09-8968-CED985F8C84E}" sibTransId="{ED94712F-F98A-4D65-B8DF-4782F30287B2}"/>
    <dgm:cxn modelId="{9221712A-1485-4CF6-92B2-122504C4FC5C}" type="presOf" srcId="{B90611B4-FA7F-455C-B7AB-D1C447E5F143}" destId="{A21D6FB7-2079-4A9E-8874-C2A8C4AE232F}" srcOrd="1" destOrd="0" presId="urn:microsoft.com/office/officeart/2005/8/layout/hierarchy2"/>
    <dgm:cxn modelId="{FB6B1D30-ACE2-4B05-A6B5-252F79EBF76E}" type="presOf" srcId="{9381A50C-D38F-4E09-8968-CED985F8C84E}" destId="{61AD81BD-5207-40BC-BC77-7BBF0D950D06}" srcOrd="0" destOrd="0" presId="urn:microsoft.com/office/officeart/2005/8/layout/hierarchy2"/>
    <dgm:cxn modelId="{007F2D34-B619-4B36-BEB2-BCE18DCAC189}" type="presOf" srcId="{EE6A1C0A-5028-4F4E-B561-D1712F0D7BEC}" destId="{B9C675FC-B2A6-4A93-935B-91E649802D8B}" srcOrd="0" destOrd="0" presId="urn:microsoft.com/office/officeart/2005/8/layout/hierarchy2"/>
    <dgm:cxn modelId="{924DD135-F262-4141-B9AB-77F65DC20A99}" type="presOf" srcId="{220E25F2-DC26-4DD3-A388-5F06DA24C029}" destId="{F766B5B4-B009-4A69-92CC-8C006705A41D}" srcOrd="0" destOrd="0" presId="urn:microsoft.com/office/officeart/2005/8/layout/hierarchy2"/>
    <dgm:cxn modelId="{02D2DA40-3C10-4741-951B-970E8B1F253A}" type="presOf" srcId="{B16CC148-091A-4524-9DCE-A0910AD7869C}" destId="{BBEBC2A6-CF0D-4807-BDD3-8D93A3D3D91D}" srcOrd="0" destOrd="0" presId="urn:microsoft.com/office/officeart/2005/8/layout/hierarchy2"/>
    <dgm:cxn modelId="{9D799968-867D-445B-8B77-D8D967BBC5E8}" type="presOf" srcId="{B90611B4-FA7F-455C-B7AB-D1C447E5F143}" destId="{057523F3-0C17-4773-9559-FA8C808CA89C}" srcOrd="0" destOrd="0" presId="urn:microsoft.com/office/officeart/2005/8/layout/hierarchy2"/>
    <dgm:cxn modelId="{7187F670-6688-461D-9B98-02DB484DAEF1}" srcId="{98AAB3FB-EB49-466A-8E85-9D90C4DC803D}" destId="{CDF6C367-7606-4485-B593-432E08880044}" srcOrd="1" destOrd="0" parTransId="{0BA50487-AFA0-4DD7-81F9-2A5ABC509698}" sibTransId="{AD7E75C7-EEB7-4A35-92B2-B3BCD28BEF6E}"/>
    <dgm:cxn modelId="{1E6A0D51-BFFA-4B43-ADA2-C0480330361E}" type="presOf" srcId="{A19354E3-A9E3-4C53-AA6A-37814F92472C}" destId="{E8083483-1502-4859-B131-99CC95E7F11E}" srcOrd="0" destOrd="0" presId="urn:microsoft.com/office/officeart/2005/8/layout/hierarchy2"/>
    <dgm:cxn modelId="{40731F72-C6C1-4A66-914B-E3483EDE5680}" srcId="{26DB2D46-BD51-4440-9161-F4EF55DDE0A5}" destId="{A741D826-0498-4138-9A03-20DF0BBA6FD8}" srcOrd="0" destOrd="0" parTransId="{86769AB7-1049-4FCE-BFF8-C0F23C1C9584}" sibTransId="{B46E0A3D-571E-434B-9F3B-E8A74771863A}"/>
    <dgm:cxn modelId="{0C100E82-52BF-4DCB-BEFC-D5BF271F46D1}" type="presOf" srcId="{51CB16C9-4581-4AA2-9E38-D5DD23305306}" destId="{6D0331B1-06A7-431F-A5AC-8A4BDF302206}" srcOrd="1" destOrd="0" presId="urn:microsoft.com/office/officeart/2005/8/layout/hierarchy2"/>
    <dgm:cxn modelId="{737A2186-D185-4E14-BB03-A53B05AC7E03}" type="presOf" srcId="{A741D826-0498-4138-9A03-20DF0BBA6FD8}" destId="{0E2E0FDB-B32A-4075-B0A8-98AF74390C9E}" srcOrd="0" destOrd="0" presId="urn:microsoft.com/office/officeart/2005/8/layout/hierarchy2"/>
    <dgm:cxn modelId="{A3062497-5993-459A-9871-DCD3F823A057}" type="presOf" srcId="{0BA50487-AFA0-4DD7-81F9-2A5ABC509698}" destId="{976563D6-734E-49C9-8221-D64BDE599C63}" srcOrd="1" destOrd="0" presId="urn:microsoft.com/office/officeart/2005/8/layout/hierarchy2"/>
    <dgm:cxn modelId="{97A65499-0B89-461C-AC7A-FC8A75A43B44}" type="presOf" srcId="{26DB2D46-BD51-4440-9161-F4EF55DDE0A5}" destId="{27557D84-918D-49E2-AF60-DB953A8C22CF}" srcOrd="0" destOrd="0" presId="urn:microsoft.com/office/officeart/2005/8/layout/hierarchy2"/>
    <dgm:cxn modelId="{08AEA19A-EC73-49EF-B0AC-04F31819ED9B}" type="presOf" srcId="{A19354E3-A9E3-4C53-AA6A-37814F92472C}" destId="{52CF5BA0-6757-4FBE-AA39-29B0CE3F46A5}" srcOrd="1" destOrd="0" presId="urn:microsoft.com/office/officeart/2005/8/layout/hierarchy2"/>
    <dgm:cxn modelId="{8468BB9B-7727-4118-8222-A7C8787E2BD2}" type="presOf" srcId="{CDF6C367-7606-4485-B593-432E08880044}" destId="{94806F35-36EC-4523-A057-94A5A2FC4574}" srcOrd="0" destOrd="0" presId="urn:microsoft.com/office/officeart/2005/8/layout/hierarchy2"/>
    <dgm:cxn modelId="{484F88AF-A60B-4DDD-AAB6-49C09425D968}" type="presOf" srcId="{EE6A1C0A-5028-4F4E-B561-D1712F0D7BEC}" destId="{82DF2102-78AA-4B04-84CA-9E0FF4AAC16B}" srcOrd="1" destOrd="0" presId="urn:microsoft.com/office/officeart/2005/8/layout/hierarchy2"/>
    <dgm:cxn modelId="{EE0982B4-3649-4144-9242-303F5EFE2132}" type="presOf" srcId="{9381A50C-D38F-4E09-8968-CED985F8C84E}" destId="{A07F622B-59F8-4C73-B26F-B65B1A65BAFF}" srcOrd="1" destOrd="0" presId="urn:microsoft.com/office/officeart/2005/8/layout/hierarchy2"/>
    <dgm:cxn modelId="{74F95AB6-CE6F-4035-951F-DA3D11E1CCD9}" type="presOf" srcId="{51CB16C9-4581-4AA2-9E38-D5DD23305306}" destId="{356F737B-1051-4B44-9D18-1654D976C2A8}" srcOrd="0" destOrd="0" presId="urn:microsoft.com/office/officeart/2005/8/layout/hierarchy2"/>
    <dgm:cxn modelId="{96D69CBC-7871-4901-B670-315BA46F5A5C}" type="presOf" srcId="{BB597B33-5C32-4882-B798-D0BC9FD8C87E}" destId="{74765C4F-731B-4212-AA4C-78B36EF2F5E4}" srcOrd="0" destOrd="0" presId="urn:microsoft.com/office/officeart/2005/8/layout/hierarchy2"/>
    <dgm:cxn modelId="{0539F4BE-FDE3-40A5-9F7D-B751CBE1EF71}" srcId="{FFB2B429-4994-4CB5-9354-0BE44823FE54}" destId="{B16CC148-091A-4524-9DCE-A0910AD7869C}" srcOrd="1" destOrd="0" parTransId="{BB597B33-5C32-4882-B798-D0BC9FD8C87E}" sibTransId="{BCD63716-C3F0-470C-8E55-38FAF64A6DD8}"/>
    <dgm:cxn modelId="{E25E29C0-CF49-44E2-9D91-19DFDDFF1271}" srcId="{FFB2B429-4994-4CB5-9354-0BE44823FE54}" destId="{86A91DAB-5A9B-4A0A-A7E0-2E180DCBA078}" srcOrd="2" destOrd="0" parTransId="{A19354E3-A9E3-4C53-AA6A-37814F92472C}" sibTransId="{A3580D75-1054-488A-A68A-8A5062EC4664}"/>
    <dgm:cxn modelId="{0ABF50C8-3724-47EF-BDE9-43813E2E0379}" type="presOf" srcId="{886E5EB8-D4B0-4143-A5D1-6657D5DC4378}" destId="{BD026B1B-3BB6-45A0-897F-3D7C4A6399DA}" srcOrd="0" destOrd="0" presId="urn:microsoft.com/office/officeart/2005/8/layout/hierarchy2"/>
    <dgm:cxn modelId="{0DC723CD-4B7A-4D5D-8A42-825442686DE9}" type="presOf" srcId="{86A91DAB-5A9B-4A0A-A7E0-2E180DCBA078}" destId="{FDFE3F87-5731-4832-AADC-5F61A84E48DA}" srcOrd="0" destOrd="0" presId="urn:microsoft.com/office/officeart/2005/8/layout/hierarchy2"/>
    <dgm:cxn modelId="{2DDA32D0-F98B-440B-9876-9C0838FF8BC9}" type="presOf" srcId="{FFB2B429-4994-4CB5-9354-0BE44823FE54}" destId="{CCA206DD-EE6A-41CB-9977-CC94DF4A9526}" srcOrd="0" destOrd="0" presId="urn:microsoft.com/office/officeart/2005/8/layout/hierarchy2"/>
    <dgm:cxn modelId="{A9E3A7D3-4E27-4A5A-8789-4955810E63D3}" type="presOf" srcId="{98AAB3FB-EB49-466A-8E85-9D90C4DC803D}" destId="{D5B12731-5F00-465B-ACD8-FC8FF039A24C}" srcOrd="0" destOrd="0" presId="urn:microsoft.com/office/officeart/2005/8/layout/hierarchy2"/>
    <dgm:cxn modelId="{094A37DE-D90A-49E0-BCED-D889607A5C2D}" srcId="{A741D826-0498-4138-9A03-20DF0BBA6FD8}" destId="{98AAB3FB-EB49-466A-8E85-9D90C4DC803D}" srcOrd="1" destOrd="0" parTransId="{886E5EB8-D4B0-4143-A5D1-6657D5DC4378}" sibTransId="{F7B27E38-B0F5-4ED4-A391-9639A78FD351}"/>
    <dgm:cxn modelId="{EB7555E9-6629-4917-8882-C949E697D72A}" type="presOf" srcId="{0BA50487-AFA0-4DD7-81F9-2A5ABC509698}" destId="{EC8053D0-7B6A-4239-9778-47AA80682614}" srcOrd="0" destOrd="0" presId="urn:microsoft.com/office/officeart/2005/8/layout/hierarchy2"/>
    <dgm:cxn modelId="{B44D26F3-D423-4051-8E4D-D857177B835F}" srcId="{98AAB3FB-EB49-466A-8E85-9D90C4DC803D}" destId="{62601379-41BE-463C-B26C-B1191F68251C}" srcOrd="0" destOrd="0" parTransId="{51CB16C9-4581-4AA2-9E38-D5DD23305306}" sibTransId="{517B1A6A-C9C8-4C83-92CF-DF2EBE7B5C4C}"/>
    <dgm:cxn modelId="{499703FF-B991-4469-8D45-07DAC0D63400}" type="presOf" srcId="{886E5EB8-D4B0-4143-A5D1-6657D5DC4378}" destId="{5E5B8F6F-2FD4-4024-8481-FFAFF5951940}" srcOrd="1" destOrd="0" presId="urn:microsoft.com/office/officeart/2005/8/layout/hierarchy2"/>
    <dgm:cxn modelId="{31B25772-2770-4492-9BAA-EDC4E5C1209C}" type="presParOf" srcId="{27557D84-918D-49E2-AF60-DB953A8C22CF}" destId="{BB65AFF1-96D9-4B9A-B403-447B2FC5FBEA}" srcOrd="0" destOrd="0" presId="urn:microsoft.com/office/officeart/2005/8/layout/hierarchy2"/>
    <dgm:cxn modelId="{48C2F4F2-D194-4FD4-9664-B779D5A3D5EC}" type="presParOf" srcId="{BB65AFF1-96D9-4B9A-B403-447B2FC5FBEA}" destId="{0E2E0FDB-B32A-4075-B0A8-98AF74390C9E}" srcOrd="0" destOrd="0" presId="urn:microsoft.com/office/officeart/2005/8/layout/hierarchy2"/>
    <dgm:cxn modelId="{1D399BC6-C9F3-4205-A9A8-8ED8AAEA3239}" type="presParOf" srcId="{BB65AFF1-96D9-4B9A-B403-447B2FC5FBEA}" destId="{4CB2573B-2FD5-4220-83C1-F795EE582CC6}" srcOrd="1" destOrd="0" presId="urn:microsoft.com/office/officeart/2005/8/layout/hierarchy2"/>
    <dgm:cxn modelId="{4711CE4C-D631-4175-95C6-E89908894D01}" type="presParOf" srcId="{4CB2573B-2FD5-4220-83C1-F795EE582CC6}" destId="{61AD81BD-5207-40BC-BC77-7BBF0D950D06}" srcOrd="0" destOrd="0" presId="urn:microsoft.com/office/officeart/2005/8/layout/hierarchy2"/>
    <dgm:cxn modelId="{1CAAED11-ABA4-4E59-83C8-715EDADE15E4}" type="presParOf" srcId="{61AD81BD-5207-40BC-BC77-7BBF0D950D06}" destId="{A07F622B-59F8-4C73-B26F-B65B1A65BAFF}" srcOrd="0" destOrd="0" presId="urn:microsoft.com/office/officeart/2005/8/layout/hierarchy2"/>
    <dgm:cxn modelId="{95894B71-A475-4CBA-A943-A422806361E2}" type="presParOf" srcId="{4CB2573B-2FD5-4220-83C1-F795EE582CC6}" destId="{440E19ED-DC8A-4F79-A11A-0F9FBFC94E92}" srcOrd="1" destOrd="0" presId="urn:microsoft.com/office/officeart/2005/8/layout/hierarchy2"/>
    <dgm:cxn modelId="{D02BF8DE-9EC4-472E-B2A2-4E255357D548}" type="presParOf" srcId="{440E19ED-DC8A-4F79-A11A-0F9FBFC94E92}" destId="{CCA206DD-EE6A-41CB-9977-CC94DF4A9526}" srcOrd="0" destOrd="0" presId="urn:microsoft.com/office/officeart/2005/8/layout/hierarchy2"/>
    <dgm:cxn modelId="{98A96A7E-0E71-4425-899F-3962A1EE5F58}" type="presParOf" srcId="{440E19ED-DC8A-4F79-A11A-0F9FBFC94E92}" destId="{B4B455F7-872B-4833-BDF7-8A1D4688316A}" srcOrd="1" destOrd="0" presId="urn:microsoft.com/office/officeart/2005/8/layout/hierarchy2"/>
    <dgm:cxn modelId="{7A58F8FC-4D86-4D12-AF00-A8D1FB0AA2E3}" type="presParOf" srcId="{B4B455F7-872B-4833-BDF7-8A1D4688316A}" destId="{057523F3-0C17-4773-9559-FA8C808CA89C}" srcOrd="0" destOrd="0" presId="urn:microsoft.com/office/officeart/2005/8/layout/hierarchy2"/>
    <dgm:cxn modelId="{D50ABDEE-B58F-4617-9C29-2327B27FC960}" type="presParOf" srcId="{057523F3-0C17-4773-9559-FA8C808CA89C}" destId="{A21D6FB7-2079-4A9E-8874-C2A8C4AE232F}" srcOrd="0" destOrd="0" presId="urn:microsoft.com/office/officeart/2005/8/layout/hierarchy2"/>
    <dgm:cxn modelId="{0DDC2BC2-7A9F-48C5-A3A0-379E9A976A21}" type="presParOf" srcId="{B4B455F7-872B-4833-BDF7-8A1D4688316A}" destId="{D5269E71-08FB-445A-A2A0-4AFC943529C7}" srcOrd="1" destOrd="0" presId="urn:microsoft.com/office/officeart/2005/8/layout/hierarchy2"/>
    <dgm:cxn modelId="{3D9EB04C-EF98-4F75-9079-26C261A4C8F9}" type="presParOf" srcId="{D5269E71-08FB-445A-A2A0-4AFC943529C7}" destId="{9C4C95E0-0B7C-40EC-A8AF-44E5642ACAC9}" srcOrd="0" destOrd="0" presId="urn:microsoft.com/office/officeart/2005/8/layout/hierarchy2"/>
    <dgm:cxn modelId="{8224395D-B822-4FAB-9645-D3DFEFDCB05E}" type="presParOf" srcId="{D5269E71-08FB-445A-A2A0-4AFC943529C7}" destId="{CF328BD1-A900-4852-8443-6E5BB5C82FF5}" srcOrd="1" destOrd="0" presId="urn:microsoft.com/office/officeart/2005/8/layout/hierarchy2"/>
    <dgm:cxn modelId="{CF2D7B4B-9C40-47EC-9869-EE7BBFE20ECE}" type="presParOf" srcId="{B4B455F7-872B-4833-BDF7-8A1D4688316A}" destId="{74765C4F-731B-4212-AA4C-78B36EF2F5E4}" srcOrd="2" destOrd="0" presId="urn:microsoft.com/office/officeart/2005/8/layout/hierarchy2"/>
    <dgm:cxn modelId="{C94B4A49-2FAE-4BC7-ABE5-93DBE0C5F3EE}" type="presParOf" srcId="{74765C4F-731B-4212-AA4C-78B36EF2F5E4}" destId="{FA3A8F43-4796-4348-AC59-761AD4F2C112}" srcOrd="0" destOrd="0" presId="urn:microsoft.com/office/officeart/2005/8/layout/hierarchy2"/>
    <dgm:cxn modelId="{F9F8B05B-936F-45E8-9139-409AF76F5CFB}" type="presParOf" srcId="{B4B455F7-872B-4833-BDF7-8A1D4688316A}" destId="{ADCB9458-AEC8-40A3-A57D-9703D8AC4B92}" srcOrd="3" destOrd="0" presId="urn:microsoft.com/office/officeart/2005/8/layout/hierarchy2"/>
    <dgm:cxn modelId="{7EEFE294-8B78-4F05-B2E7-AE761BEAFA77}" type="presParOf" srcId="{ADCB9458-AEC8-40A3-A57D-9703D8AC4B92}" destId="{BBEBC2A6-CF0D-4807-BDD3-8D93A3D3D91D}" srcOrd="0" destOrd="0" presId="urn:microsoft.com/office/officeart/2005/8/layout/hierarchy2"/>
    <dgm:cxn modelId="{42A1FE6F-6AFA-4B56-AED0-FC14C68F5A58}" type="presParOf" srcId="{ADCB9458-AEC8-40A3-A57D-9703D8AC4B92}" destId="{10F2DC2D-05E6-4E0D-AAEC-03C62DD23028}" srcOrd="1" destOrd="0" presId="urn:microsoft.com/office/officeart/2005/8/layout/hierarchy2"/>
    <dgm:cxn modelId="{FCB866BD-6EBA-4739-91FC-16804C6C2B7F}" type="presParOf" srcId="{B4B455F7-872B-4833-BDF7-8A1D4688316A}" destId="{E8083483-1502-4859-B131-99CC95E7F11E}" srcOrd="4" destOrd="0" presId="urn:microsoft.com/office/officeart/2005/8/layout/hierarchy2"/>
    <dgm:cxn modelId="{B3F81681-955E-4411-8003-4CECAB2AF4B7}" type="presParOf" srcId="{E8083483-1502-4859-B131-99CC95E7F11E}" destId="{52CF5BA0-6757-4FBE-AA39-29B0CE3F46A5}" srcOrd="0" destOrd="0" presId="urn:microsoft.com/office/officeart/2005/8/layout/hierarchy2"/>
    <dgm:cxn modelId="{BDC00B8B-81B6-4D09-93B0-A90602A47ABB}" type="presParOf" srcId="{B4B455F7-872B-4833-BDF7-8A1D4688316A}" destId="{3289A1BF-3DBF-41E0-87BA-BC51B4A5C460}" srcOrd="5" destOrd="0" presId="urn:microsoft.com/office/officeart/2005/8/layout/hierarchy2"/>
    <dgm:cxn modelId="{B0203BEE-FC68-4A24-948F-3627BBD6340E}" type="presParOf" srcId="{3289A1BF-3DBF-41E0-87BA-BC51B4A5C460}" destId="{FDFE3F87-5731-4832-AADC-5F61A84E48DA}" srcOrd="0" destOrd="0" presId="urn:microsoft.com/office/officeart/2005/8/layout/hierarchy2"/>
    <dgm:cxn modelId="{EAE8522B-9546-40C8-BC91-8BD091EB0707}" type="presParOf" srcId="{3289A1BF-3DBF-41E0-87BA-BC51B4A5C460}" destId="{168FBDB9-6B07-4316-8329-374E5E4996BB}" srcOrd="1" destOrd="0" presId="urn:microsoft.com/office/officeart/2005/8/layout/hierarchy2"/>
    <dgm:cxn modelId="{06281E37-42D6-43E1-8413-3850B7908455}" type="presParOf" srcId="{4CB2573B-2FD5-4220-83C1-F795EE582CC6}" destId="{BD026B1B-3BB6-45A0-897F-3D7C4A6399DA}" srcOrd="2" destOrd="0" presId="urn:microsoft.com/office/officeart/2005/8/layout/hierarchy2"/>
    <dgm:cxn modelId="{4C512D81-C207-4621-BC8F-7DEDC16F3B77}" type="presParOf" srcId="{BD026B1B-3BB6-45A0-897F-3D7C4A6399DA}" destId="{5E5B8F6F-2FD4-4024-8481-FFAFF5951940}" srcOrd="0" destOrd="0" presId="urn:microsoft.com/office/officeart/2005/8/layout/hierarchy2"/>
    <dgm:cxn modelId="{EFEE63BB-91D1-4E6D-801F-8BB744343280}" type="presParOf" srcId="{4CB2573B-2FD5-4220-83C1-F795EE582CC6}" destId="{3D72AD3D-6CE3-4521-84AC-68FD4F8D02F8}" srcOrd="3" destOrd="0" presId="urn:microsoft.com/office/officeart/2005/8/layout/hierarchy2"/>
    <dgm:cxn modelId="{33C2B6C4-66FB-4BD7-9379-529BD6FD5626}" type="presParOf" srcId="{3D72AD3D-6CE3-4521-84AC-68FD4F8D02F8}" destId="{D5B12731-5F00-465B-ACD8-FC8FF039A24C}" srcOrd="0" destOrd="0" presId="urn:microsoft.com/office/officeart/2005/8/layout/hierarchy2"/>
    <dgm:cxn modelId="{540B1B35-20BA-4CDA-A965-04CD03BAB875}" type="presParOf" srcId="{3D72AD3D-6CE3-4521-84AC-68FD4F8D02F8}" destId="{5C62E81C-69FA-47FC-8023-8894204A7A68}" srcOrd="1" destOrd="0" presId="urn:microsoft.com/office/officeart/2005/8/layout/hierarchy2"/>
    <dgm:cxn modelId="{79B2D991-FE6C-460D-8815-ACAF807703F9}" type="presParOf" srcId="{5C62E81C-69FA-47FC-8023-8894204A7A68}" destId="{356F737B-1051-4B44-9D18-1654D976C2A8}" srcOrd="0" destOrd="0" presId="urn:microsoft.com/office/officeart/2005/8/layout/hierarchy2"/>
    <dgm:cxn modelId="{8AA084DC-7BBB-4A38-AE06-07BF64EEFF56}" type="presParOf" srcId="{356F737B-1051-4B44-9D18-1654D976C2A8}" destId="{6D0331B1-06A7-431F-A5AC-8A4BDF302206}" srcOrd="0" destOrd="0" presId="urn:microsoft.com/office/officeart/2005/8/layout/hierarchy2"/>
    <dgm:cxn modelId="{CADB762D-73F8-49C6-9AA6-3ECE4247F34A}" type="presParOf" srcId="{5C62E81C-69FA-47FC-8023-8894204A7A68}" destId="{6295C12B-03C3-4A2F-8C7F-19D6F530C5CD}" srcOrd="1" destOrd="0" presId="urn:microsoft.com/office/officeart/2005/8/layout/hierarchy2"/>
    <dgm:cxn modelId="{8AAEEEC9-E122-45D4-A7A1-D27B72284207}" type="presParOf" srcId="{6295C12B-03C3-4A2F-8C7F-19D6F530C5CD}" destId="{1ADC90FA-EE8E-4217-A9E5-3FCCCF706EA9}" srcOrd="0" destOrd="0" presId="urn:microsoft.com/office/officeart/2005/8/layout/hierarchy2"/>
    <dgm:cxn modelId="{5B2DBE1D-DA15-4855-B66F-D4A8023D3644}" type="presParOf" srcId="{6295C12B-03C3-4A2F-8C7F-19D6F530C5CD}" destId="{BBCB2344-0712-48DA-AF0D-0FC3018E943D}" srcOrd="1" destOrd="0" presId="urn:microsoft.com/office/officeart/2005/8/layout/hierarchy2"/>
    <dgm:cxn modelId="{7CE653AF-B1B9-4CD5-9528-8ECBABDE6D45}" type="presParOf" srcId="{5C62E81C-69FA-47FC-8023-8894204A7A68}" destId="{EC8053D0-7B6A-4239-9778-47AA80682614}" srcOrd="2" destOrd="0" presId="urn:microsoft.com/office/officeart/2005/8/layout/hierarchy2"/>
    <dgm:cxn modelId="{7615BA84-52BE-4F65-8DDF-A3B8C62714BF}" type="presParOf" srcId="{EC8053D0-7B6A-4239-9778-47AA80682614}" destId="{976563D6-734E-49C9-8221-D64BDE599C63}" srcOrd="0" destOrd="0" presId="urn:microsoft.com/office/officeart/2005/8/layout/hierarchy2"/>
    <dgm:cxn modelId="{2E9B4CE6-507D-4D56-9556-F37C9C880F61}" type="presParOf" srcId="{5C62E81C-69FA-47FC-8023-8894204A7A68}" destId="{82488047-AAB7-46C5-808A-2C9D6B161728}" srcOrd="3" destOrd="0" presId="urn:microsoft.com/office/officeart/2005/8/layout/hierarchy2"/>
    <dgm:cxn modelId="{246FE17C-DD44-4BE1-B628-4D3B15CD2AA6}" type="presParOf" srcId="{82488047-AAB7-46C5-808A-2C9D6B161728}" destId="{94806F35-36EC-4523-A057-94A5A2FC4574}" srcOrd="0" destOrd="0" presId="urn:microsoft.com/office/officeart/2005/8/layout/hierarchy2"/>
    <dgm:cxn modelId="{64F78987-CFB9-4093-87CD-CC9A179AE9A8}" type="presParOf" srcId="{82488047-AAB7-46C5-808A-2C9D6B161728}" destId="{6E4DE43B-D791-43E2-8805-11E9AEF55C16}" srcOrd="1" destOrd="0" presId="urn:microsoft.com/office/officeart/2005/8/layout/hierarchy2"/>
    <dgm:cxn modelId="{BCF660D5-C3A9-41E7-B9C6-E422A10AA8C5}" type="presParOf" srcId="{5C62E81C-69FA-47FC-8023-8894204A7A68}" destId="{B9C675FC-B2A6-4A93-935B-91E649802D8B}" srcOrd="4" destOrd="0" presId="urn:microsoft.com/office/officeart/2005/8/layout/hierarchy2"/>
    <dgm:cxn modelId="{DA372953-9B15-458C-B1AA-D99CAB6A373D}" type="presParOf" srcId="{B9C675FC-B2A6-4A93-935B-91E649802D8B}" destId="{82DF2102-78AA-4B04-84CA-9E0FF4AAC16B}" srcOrd="0" destOrd="0" presId="urn:microsoft.com/office/officeart/2005/8/layout/hierarchy2"/>
    <dgm:cxn modelId="{B70F006F-7FE1-44CB-A6B2-82F6EBEF5020}" type="presParOf" srcId="{5C62E81C-69FA-47FC-8023-8894204A7A68}" destId="{EA6FEC78-4033-4EC5-9117-41EBA09C917E}" srcOrd="5" destOrd="0" presId="urn:microsoft.com/office/officeart/2005/8/layout/hierarchy2"/>
    <dgm:cxn modelId="{914C413B-89BC-4F72-8E92-3B19B120A6AE}" type="presParOf" srcId="{EA6FEC78-4033-4EC5-9117-41EBA09C917E}" destId="{F766B5B4-B009-4A69-92CC-8C006705A41D}" srcOrd="0" destOrd="0" presId="urn:microsoft.com/office/officeart/2005/8/layout/hierarchy2"/>
    <dgm:cxn modelId="{29EB027E-DA5C-4271-B2A6-48BFCDBF8EA2}" type="presParOf" srcId="{EA6FEC78-4033-4EC5-9117-41EBA09C917E}" destId="{5913AA30-AC2F-40A4-9549-D577FA613C5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6DB2D46-BD51-4440-9161-F4EF55DDE0A5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A741D826-0498-4138-9A03-20DF0BBA6FD8}">
      <dgm:prSet phldrT="[نص]"/>
      <dgm:spPr/>
      <dgm:t>
        <a:bodyPr/>
        <a:lstStyle/>
        <a:p>
          <a:pPr rtl="1"/>
          <a:r>
            <a:rPr lang="ar-SA" dirty="0"/>
            <a:t>خطوات حل المسائل بواسطة الحاسب </a:t>
          </a:r>
        </a:p>
      </dgm:t>
    </dgm:pt>
    <dgm:pt modelId="{86769AB7-1049-4FCE-BFF8-C0F23C1C9584}" type="parTrans" cxnId="{40731F72-C6C1-4A66-914B-E3483EDE5680}">
      <dgm:prSet/>
      <dgm:spPr/>
      <dgm:t>
        <a:bodyPr/>
        <a:lstStyle/>
        <a:p>
          <a:pPr rtl="1"/>
          <a:endParaRPr lang="ar-SA"/>
        </a:p>
      </dgm:t>
    </dgm:pt>
    <dgm:pt modelId="{B46E0A3D-571E-434B-9F3B-E8A74771863A}" type="sibTrans" cxnId="{40731F72-C6C1-4A66-914B-E3483EDE5680}">
      <dgm:prSet/>
      <dgm:spPr/>
      <dgm:t>
        <a:bodyPr/>
        <a:lstStyle/>
        <a:p>
          <a:pPr rtl="1"/>
          <a:endParaRPr lang="ar-SA"/>
        </a:p>
      </dgm:t>
    </dgm:pt>
    <dgm:pt modelId="{FFB2B429-4994-4CB5-9354-0BE44823FE54}">
      <dgm:prSet phldrT="[نص]"/>
      <dgm:spPr/>
      <dgm:t>
        <a:bodyPr/>
        <a:lstStyle/>
        <a:p>
          <a:pPr rtl="1"/>
          <a:r>
            <a:rPr lang="ar-SA" dirty="0"/>
            <a:t>صياغة حل المسألة </a:t>
          </a:r>
        </a:p>
      </dgm:t>
    </dgm:pt>
    <dgm:pt modelId="{9381A50C-D38F-4E09-8968-CED985F8C84E}" type="parTrans" cxnId="{4F7E6B26-C861-4581-9083-F73D852D3131}">
      <dgm:prSet/>
      <dgm:spPr/>
      <dgm:t>
        <a:bodyPr/>
        <a:lstStyle/>
        <a:p>
          <a:pPr rtl="1"/>
          <a:endParaRPr lang="ar-SA"/>
        </a:p>
      </dgm:t>
    </dgm:pt>
    <dgm:pt modelId="{ED94712F-F98A-4D65-B8DF-4782F30287B2}" type="sibTrans" cxnId="{4F7E6B26-C861-4581-9083-F73D852D3131}">
      <dgm:prSet/>
      <dgm:spPr/>
      <dgm:t>
        <a:bodyPr/>
        <a:lstStyle/>
        <a:p>
          <a:pPr rtl="1"/>
          <a:endParaRPr lang="ar-SA"/>
        </a:p>
      </dgm:t>
    </dgm:pt>
    <dgm:pt modelId="{86C2D3C5-F698-4FFE-B5D4-DD0BAD307044}">
      <dgm:prSet phldrT="[نص]"/>
      <dgm:spPr/>
      <dgm:t>
        <a:bodyPr/>
        <a:lstStyle/>
        <a:p>
          <a:pPr rtl="1"/>
          <a:r>
            <a:rPr lang="ar-SA" dirty="0"/>
            <a:t>تحليل المسألة </a:t>
          </a:r>
        </a:p>
      </dgm:t>
    </dgm:pt>
    <dgm:pt modelId="{B90611B4-FA7F-455C-B7AB-D1C447E5F143}" type="parTrans" cxnId="{E798AF0B-1D35-422C-9CC4-6580D39CF8A2}">
      <dgm:prSet/>
      <dgm:spPr/>
      <dgm:t>
        <a:bodyPr/>
        <a:lstStyle/>
        <a:p>
          <a:pPr rtl="1"/>
          <a:endParaRPr lang="ar-SA"/>
        </a:p>
      </dgm:t>
    </dgm:pt>
    <dgm:pt modelId="{C9D87E73-A806-4349-A5BA-9FAF7794F019}" type="sibTrans" cxnId="{E798AF0B-1D35-422C-9CC4-6580D39CF8A2}">
      <dgm:prSet/>
      <dgm:spPr/>
      <dgm:t>
        <a:bodyPr/>
        <a:lstStyle/>
        <a:p>
          <a:pPr rtl="1"/>
          <a:endParaRPr lang="ar-SA"/>
        </a:p>
      </dgm:t>
    </dgm:pt>
    <dgm:pt modelId="{B16CC148-091A-4524-9DCE-A0910AD7869C}">
      <dgm:prSet phldrT="[نص]"/>
      <dgm:spPr/>
      <dgm:t>
        <a:bodyPr/>
        <a:lstStyle/>
        <a:p>
          <a:pPr rtl="1"/>
          <a:r>
            <a:rPr lang="ar-SA" dirty="0"/>
            <a:t>كتابة خطوات الخوارزمية</a:t>
          </a:r>
        </a:p>
      </dgm:t>
    </dgm:pt>
    <dgm:pt modelId="{BB597B33-5C32-4882-B798-D0BC9FD8C87E}" type="parTrans" cxnId="{0539F4BE-FDE3-40A5-9F7D-B751CBE1EF71}">
      <dgm:prSet/>
      <dgm:spPr/>
      <dgm:t>
        <a:bodyPr/>
        <a:lstStyle/>
        <a:p>
          <a:pPr rtl="1"/>
          <a:endParaRPr lang="ar-SA"/>
        </a:p>
      </dgm:t>
    </dgm:pt>
    <dgm:pt modelId="{BCD63716-C3F0-470C-8E55-38FAF64A6DD8}" type="sibTrans" cxnId="{0539F4BE-FDE3-40A5-9F7D-B751CBE1EF71}">
      <dgm:prSet/>
      <dgm:spPr/>
      <dgm:t>
        <a:bodyPr/>
        <a:lstStyle/>
        <a:p>
          <a:pPr rtl="1"/>
          <a:endParaRPr lang="ar-SA"/>
        </a:p>
      </dgm:t>
    </dgm:pt>
    <dgm:pt modelId="{98AAB3FB-EB49-466A-8E85-9D90C4DC803D}">
      <dgm:prSet phldrT="[نص]"/>
      <dgm:spPr>
        <a:solidFill>
          <a:srgbClr val="00B050"/>
        </a:solidFill>
      </dgm:spPr>
      <dgm:t>
        <a:bodyPr/>
        <a:lstStyle/>
        <a:p>
          <a:pPr rtl="1"/>
          <a:r>
            <a:rPr lang="ar-SA" dirty="0"/>
            <a:t>كتابة البرنامج و </a:t>
          </a:r>
          <a:r>
            <a:rPr lang="ar-SA" dirty="0" err="1"/>
            <a:t>تنفيذة</a:t>
          </a:r>
          <a:r>
            <a:rPr lang="ar-SA" dirty="0"/>
            <a:t> </a:t>
          </a:r>
        </a:p>
      </dgm:t>
    </dgm:pt>
    <dgm:pt modelId="{886E5EB8-D4B0-4143-A5D1-6657D5DC4378}" type="parTrans" cxnId="{094A37DE-D90A-49E0-BCED-D889607A5C2D}">
      <dgm:prSet/>
      <dgm:spPr/>
      <dgm:t>
        <a:bodyPr/>
        <a:lstStyle/>
        <a:p>
          <a:pPr rtl="1"/>
          <a:endParaRPr lang="ar-SA"/>
        </a:p>
      </dgm:t>
    </dgm:pt>
    <dgm:pt modelId="{F7B27E38-B0F5-4ED4-A391-9639A78FD351}" type="sibTrans" cxnId="{094A37DE-D90A-49E0-BCED-D889607A5C2D}">
      <dgm:prSet/>
      <dgm:spPr/>
      <dgm:t>
        <a:bodyPr/>
        <a:lstStyle/>
        <a:p>
          <a:pPr rtl="1"/>
          <a:endParaRPr lang="ar-SA"/>
        </a:p>
      </dgm:t>
    </dgm:pt>
    <dgm:pt modelId="{62601379-41BE-463C-B26C-B1191F68251C}">
      <dgm:prSet phldrT="[نص]"/>
      <dgm:spPr>
        <a:solidFill>
          <a:srgbClr val="FF99FF"/>
        </a:solidFill>
      </dgm:spPr>
      <dgm:t>
        <a:bodyPr/>
        <a:lstStyle/>
        <a:p>
          <a:pPr rtl="1"/>
          <a:r>
            <a:rPr lang="ar-SA" dirty="0"/>
            <a:t>كتابة البرمجة</a:t>
          </a:r>
        </a:p>
      </dgm:t>
    </dgm:pt>
    <dgm:pt modelId="{51CB16C9-4581-4AA2-9E38-D5DD23305306}" type="parTrans" cxnId="{B44D26F3-D423-4051-8E4D-D857177B835F}">
      <dgm:prSet/>
      <dgm:spPr/>
      <dgm:t>
        <a:bodyPr/>
        <a:lstStyle/>
        <a:p>
          <a:pPr rtl="1"/>
          <a:endParaRPr lang="ar-SA"/>
        </a:p>
      </dgm:t>
    </dgm:pt>
    <dgm:pt modelId="{517B1A6A-C9C8-4C83-92CF-DF2EBE7B5C4C}" type="sibTrans" cxnId="{B44D26F3-D423-4051-8E4D-D857177B835F}">
      <dgm:prSet/>
      <dgm:spPr/>
      <dgm:t>
        <a:bodyPr/>
        <a:lstStyle/>
        <a:p>
          <a:pPr rtl="1"/>
          <a:endParaRPr lang="ar-SA"/>
        </a:p>
      </dgm:t>
    </dgm:pt>
    <dgm:pt modelId="{86A91DAB-5A9B-4A0A-A7E0-2E180DCBA078}">
      <dgm:prSet phldrT="[نص]"/>
      <dgm:spPr/>
      <dgm:t>
        <a:bodyPr/>
        <a:lstStyle/>
        <a:p>
          <a:pPr rtl="1"/>
          <a:r>
            <a:rPr lang="ar-SA" dirty="0"/>
            <a:t>رسم مخطط الانسياب</a:t>
          </a:r>
        </a:p>
      </dgm:t>
    </dgm:pt>
    <dgm:pt modelId="{A19354E3-A9E3-4C53-AA6A-37814F92472C}" type="parTrans" cxnId="{E25E29C0-CF49-44E2-9D91-19DFDDFF1271}">
      <dgm:prSet/>
      <dgm:spPr/>
      <dgm:t>
        <a:bodyPr/>
        <a:lstStyle/>
        <a:p>
          <a:pPr rtl="1"/>
          <a:endParaRPr lang="ar-SA"/>
        </a:p>
      </dgm:t>
    </dgm:pt>
    <dgm:pt modelId="{A3580D75-1054-488A-A68A-8A5062EC4664}" type="sibTrans" cxnId="{E25E29C0-CF49-44E2-9D91-19DFDDFF1271}">
      <dgm:prSet/>
      <dgm:spPr/>
      <dgm:t>
        <a:bodyPr/>
        <a:lstStyle/>
        <a:p>
          <a:pPr rtl="1"/>
          <a:endParaRPr lang="ar-SA"/>
        </a:p>
      </dgm:t>
    </dgm:pt>
    <dgm:pt modelId="{CDF6C367-7606-4485-B593-432E08880044}">
      <dgm:prSet phldrT="[نص]"/>
      <dgm:spPr>
        <a:solidFill>
          <a:srgbClr val="FF99FF"/>
        </a:solidFill>
      </dgm:spPr>
      <dgm:t>
        <a:bodyPr/>
        <a:lstStyle/>
        <a:p>
          <a:pPr rtl="1"/>
          <a:r>
            <a:rPr lang="ar-SA" dirty="0"/>
            <a:t>ترجمة البرنامج الى لغة الاله </a:t>
          </a:r>
        </a:p>
      </dgm:t>
    </dgm:pt>
    <dgm:pt modelId="{0BA50487-AFA0-4DD7-81F9-2A5ABC509698}" type="parTrans" cxnId="{7187F670-6688-461D-9B98-02DB484DAEF1}">
      <dgm:prSet/>
      <dgm:spPr/>
      <dgm:t>
        <a:bodyPr/>
        <a:lstStyle/>
        <a:p>
          <a:pPr rtl="1"/>
          <a:endParaRPr lang="ar-SA"/>
        </a:p>
      </dgm:t>
    </dgm:pt>
    <dgm:pt modelId="{AD7E75C7-EEB7-4A35-92B2-B3BCD28BEF6E}" type="sibTrans" cxnId="{7187F670-6688-461D-9B98-02DB484DAEF1}">
      <dgm:prSet/>
      <dgm:spPr/>
      <dgm:t>
        <a:bodyPr/>
        <a:lstStyle/>
        <a:p>
          <a:pPr rtl="1"/>
          <a:endParaRPr lang="ar-SA"/>
        </a:p>
      </dgm:t>
    </dgm:pt>
    <dgm:pt modelId="{220E25F2-DC26-4DD3-A388-5F06DA24C029}">
      <dgm:prSet phldrT="[نص]"/>
      <dgm:spPr>
        <a:solidFill>
          <a:srgbClr val="FF99FF"/>
        </a:solidFill>
      </dgm:spPr>
      <dgm:t>
        <a:bodyPr/>
        <a:lstStyle/>
        <a:p>
          <a:pPr rtl="1"/>
          <a:r>
            <a:rPr lang="ar-SA" dirty="0"/>
            <a:t>اختبار البرنامج </a:t>
          </a:r>
        </a:p>
      </dgm:t>
    </dgm:pt>
    <dgm:pt modelId="{EE6A1C0A-5028-4F4E-B561-D1712F0D7BEC}" type="parTrans" cxnId="{393D310D-14D0-4B60-B017-7E76EA17B1EF}">
      <dgm:prSet/>
      <dgm:spPr/>
      <dgm:t>
        <a:bodyPr/>
        <a:lstStyle/>
        <a:p>
          <a:pPr rtl="1"/>
          <a:endParaRPr lang="ar-SA"/>
        </a:p>
      </dgm:t>
    </dgm:pt>
    <dgm:pt modelId="{D4B5F6EC-EACE-48CF-AA76-87BA9D669B6B}" type="sibTrans" cxnId="{393D310D-14D0-4B60-B017-7E76EA17B1EF}">
      <dgm:prSet/>
      <dgm:spPr/>
      <dgm:t>
        <a:bodyPr/>
        <a:lstStyle/>
        <a:p>
          <a:pPr rtl="1"/>
          <a:endParaRPr lang="ar-SA"/>
        </a:p>
      </dgm:t>
    </dgm:pt>
    <dgm:pt modelId="{27557D84-918D-49E2-AF60-DB953A8C22CF}" type="pres">
      <dgm:prSet presAssocID="{26DB2D46-BD51-4440-9161-F4EF55DDE0A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B65AFF1-96D9-4B9A-B403-447B2FC5FBEA}" type="pres">
      <dgm:prSet presAssocID="{A741D826-0498-4138-9A03-20DF0BBA6FD8}" presName="root1" presStyleCnt="0"/>
      <dgm:spPr/>
    </dgm:pt>
    <dgm:pt modelId="{0E2E0FDB-B32A-4075-B0A8-98AF74390C9E}" type="pres">
      <dgm:prSet presAssocID="{A741D826-0498-4138-9A03-20DF0BBA6FD8}" presName="LevelOneTextNode" presStyleLbl="node0" presStyleIdx="0" presStyleCnt="1" custScaleY="235782">
        <dgm:presLayoutVars>
          <dgm:chPref val="3"/>
        </dgm:presLayoutVars>
      </dgm:prSet>
      <dgm:spPr/>
    </dgm:pt>
    <dgm:pt modelId="{4CB2573B-2FD5-4220-83C1-F795EE582CC6}" type="pres">
      <dgm:prSet presAssocID="{A741D826-0498-4138-9A03-20DF0BBA6FD8}" presName="level2hierChild" presStyleCnt="0"/>
      <dgm:spPr/>
    </dgm:pt>
    <dgm:pt modelId="{61AD81BD-5207-40BC-BC77-7BBF0D950D06}" type="pres">
      <dgm:prSet presAssocID="{9381A50C-D38F-4E09-8968-CED985F8C84E}" presName="conn2-1" presStyleLbl="parChTrans1D2" presStyleIdx="0" presStyleCnt="2"/>
      <dgm:spPr/>
    </dgm:pt>
    <dgm:pt modelId="{A07F622B-59F8-4C73-B26F-B65B1A65BAFF}" type="pres">
      <dgm:prSet presAssocID="{9381A50C-D38F-4E09-8968-CED985F8C84E}" presName="connTx" presStyleLbl="parChTrans1D2" presStyleIdx="0" presStyleCnt="2"/>
      <dgm:spPr/>
    </dgm:pt>
    <dgm:pt modelId="{440E19ED-DC8A-4F79-A11A-0F9FBFC94E92}" type="pres">
      <dgm:prSet presAssocID="{FFB2B429-4994-4CB5-9354-0BE44823FE54}" presName="root2" presStyleCnt="0"/>
      <dgm:spPr/>
    </dgm:pt>
    <dgm:pt modelId="{CCA206DD-EE6A-41CB-9977-CC94DF4A9526}" type="pres">
      <dgm:prSet presAssocID="{FFB2B429-4994-4CB5-9354-0BE44823FE54}" presName="LevelTwoTextNode" presStyleLbl="node2" presStyleIdx="0" presStyleCnt="2">
        <dgm:presLayoutVars>
          <dgm:chPref val="3"/>
        </dgm:presLayoutVars>
      </dgm:prSet>
      <dgm:spPr/>
    </dgm:pt>
    <dgm:pt modelId="{B4B455F7-872B-4833-BDF7-8A1D4688316A}" type="pres">
      <dgm:prSet presAssocID="{FFB2B429-4994-4CB5-9354-0BE44823FE54}" presName="level3hierChild" presStyleCnt="0"/>
      <dgm:spPr/>
    </dgm:pt>
    <dgm:pt modelId="{057523F3-0C17-4773-9559-FA8C808CA89C}" type="pres">
      <dgm:prSet presAssocID="{B90611B4-FA7F-455C-B7AB-D1C447E5F143}" presName="conn2-1" presStyleLbl="parChTrans1D3" presStyleIdx="0" presStyleCnt="6"/>
      <dgm:spPr/>
    </dgm:pt>
    <dgm:pt modelId="{A21D6FB7-2079-4A9E-8874-C2A8C4AE232F}" type="pres">
      <dgm:prSet presAssocID="{B90611B4-FA7F-455C-B7AB-D1C447E5F143}" presName="connTx" presStyleLbl="parChTrans1D3" presStyleIdx="0" presStyleCnt="6"/>
      <dgm:spPr/>
    </dgm:pt>
    <dgm:pt modelId="{D5269E71-08FB-445A-A2A0-4AFC943529C7}" type="pres">
      <dgm:prSet presAssocID="{86C2D3C5-F698-4FFE-B5D4-DD0BAD307044}" presName="root2" presStyleCnt="0"/>
      <dgm:spPr/>
    </dgm:pt>
    <dgm:pt modelId="{9C4C95E0-0B7C-40EC-A8AF-44E5642ACAC9}" type="pres">
      <dgm:prSet presAssocID="{86C2D3C5-F698-4FFE-B5D4-DD0BAD307044}" presName="LevelTwoTextNode" presStyleLbl="node3" presStyleIdx="0" presStyleCnt="6">
        <dgm:presLayoutVars>
          <dgm:chPref val="3"/>
        </dgm:presLayoutVars>
      </dgm:prSet>
      <dgm:spPr/>
    </dgm:pt>
    <dgm:pt modelId="{CF328BD1-A900-4852-8443-6E5BB5C82FF5}" type="pres">
      <dgm:prSet presAssocID="{86C2D3C5-F698-4FFE-B5D4-DD0BAD307044}" presName="level3hierChild" presStyleCnt="0"/>
      <dgm:spPr/>
    </dgm:pt>
    <dgm:pt modelId="{74765C4F-731B-4212-AA4C-78B36EF2F5E4}" type="pres">
      <dgm:prSet presAssocID="{BB597B33-5C32-4882-B798-D0BC9FD8C87E}" presName="conn2-1" presStyleLbl="parChTrans1D3" presStyleIdx="1" presStyleCnt="6"/>
      <dgm:spPr/>
    </dgm:pt>
    <dgm:pt modelId="{FA3A8F43-4796-4348-AC59-761AD4F2C112}" type="pres">
      <dgm:prSet presAssocID="{BB597B33-5C32-4882-B798-D0BC9FD8C87E}" presName="connTx" presStyleLbl="parChTrans1D3" presStyleIdx="1" presStyleCnt="6"/>
      <dgm:spPr/>
    </dgm:pt>
    <dgm:pt modelId="{ADCB9458-AEC8-40A3-A57D-9703D8AC4B92}" type="pres">
      <dgm:prSet presAssocID="{B16CC148-091A-4524-9DCE-A0910AD7869C}" presName="root2" presStyleCnt="0"/>
      <dgm:spPr/>
    </dgm:pt>
    <dgm:pt modelId="{BBEBC2A6-CF0D-4807-BDD3-8D93A3D3D91D}" type="pres">
      <dgm:prSet presAssocID="{B16CC148-091A-4524-9DCE-A0910AD7869C}" presName="LevelTwoTextNode" presStyleLbl="node3" presStyleIdx="1" presStyleCnt="6">
        <dgm:presLayoutVars>
          <dgm:chPref val="3"/>
        </dgm:presLayoutVars>
      </dgm:prSet>
      <dgm:spPr/>
    </dgm:pt>
    <dgm:pt modelId="{10F2DC2D-05E6-4E0D-AAEC-03C62DD23028}" type="pres">
      <dgm:prSet presAssocID="{B16CC148-091A-4524-9DCE-A0910AD7869C}" presName="level3hierChild" presStyleCnt="0"/>
      <dgm:spPr/>
    </dgm:pt>
    <dgm:pt modelId="{E8083483-1502-4859-B131-99CC95E7F11E}" type="pres">
      <dgm:prSet presAssocID="{A19354E3-A9E3-4C53-AA6A-37814F92472C}" presName="conn2-1" presStyleLbl="parChTrans1D3" presStyleIdx="2" presStyleCnt="6"/>
      <dgm:spPr/>
    </dgm:pt>
    <dgm:pt modelId="{52CF5BA0-6757-4FBE-AA39-29B0CE3F46A5}" type="pres">
      <dgm:prSet presAssocID="{A19354E3-A9E3-4C53-AA6A-37814F92472C}" presName="connTx" presStyleLbl="parChTrans1D3" presStyleIdx="2" presStyleCnt="6"/>
      <dgm:spPr/>
    </dgm:pt>
    <dgm:pt modelId="{3289A1BF-3DBF-41E0-87BA-BC51B4A5C460}" type="pres">
      <dgm:prSet presAssocID="{86A91DAB-5A9B-4A0A-A7E0-2E180DCBA078}" presName="root2" presStyleCnt="0"/>
      <dgm:spPr/>
    </dgm:pt>
    <dgm:pt modelId="{FDFE3F87-5731-4832-AADC-5F61A84E48DA}" type="pres">
      <dgm:prSet presAssocID="{86A91DAB-5A9B-4A0A-A7E0-2E180DCBA078}" presName="LevelTwoTextNode" presStyleLbl="node3" presStyleIdx="2" presStyleCnt="6">
        <dgm:presLayoutVars>
          <dgm:chPref val="3"/>
        </dgm:presLayoutVars>
      </dgm:prSet>
      <dgm:spPr/>
    </dgm:pt>
    <dgm:pt modelId="{168FBDB9-6B07-4316-8329-374E5E4996BB}" type="pres">
      <dgm:prSet presAssocID="{86A91DAB-5A9B-4A0A-A7E0-2E180DCBA078}" presName="level3hierChild" presStyleCnt="0"/>
      <dgm:spPr/>
    </dgm:pt>
    <dgm:pt modelId="{BD026B1B-3BB6-45A0-897F-3D7C4A6399DA}" type="pres">
      <dgm:prSet presAssocID="{886E5EB8-D4B0-4143-A5D1-6657D5DC4378}" presName="conn2-1" presStyleLbl="parChTrans1D2" presStyleIdx="1" presStyleCnt="2"/>
      <dgm:spPr/>
    </dgm:pt>
    <dgm:pt modelId="{5E5B8F6F-2FD4-4024-8481-FFAFF5951940}" type="pres">
      <dgm:prSet presAssocID="{886E5EB8-D4B0-4143-A5D1-6657D5DC4378}" presName="connTx" presStyleLbl="parChTrans1D2" presStyleIdx="1" presStyleCnt="2"/>
      <dgm:spPr/>
    </dgm:pt>
    <dgm:pt modelId="{3D72AD3D-6CE3-4521-84AC-68FD4F8D02F8}" type="pres">
      <dgm:prSet presAssocID="{98AAB3FB-EB49-466A-8E85-9D90C4DC803D}" presName="root2" presStyleCnt="0"/>
      <dgm:spPr/>
    </dgm:pt>
    <dgm:pt modelId="{D5B12731-5F00-465B-ACD8-FC8FF039A24C}" type="pres">
      <dgm:prSet presAssocID="{98AAB3FB-EB49-466A-8E85-9D90C4DC803D}" presName="LevelTwoTextNode" presStyleLbl="node2" presStyleIdx="1" presStyleCnt="2">
        <dgm:presLayoutVars>
          <dgm:chPref val="3"/>
        </dgm:presLayoutVars>
      </dgm:prSet>
      <dgm:spPr/>
    </dgm:pt>
    <dgm:pt modelId="{5C62E81C-69FA-47FC-8023-8894204A7A68}" type="pres">
      <dgm:prSet presAssocID="{98AAB3FB-EB49-466A-8E85-9D90C4DC803D}" presName="level3hierChild" presStyleCnt="0"/>
      <dgm:spPr/>
    </dgm:pt>
    <dgm:pt modelId="{356F737B-1051-4B44-9D18-1654D976C2A8}" type="pres">
      <dgm:prSet presAssocID="{51CB16C9-4581-4AA2-9E38-D5DD23305306}" presName="conn2-1" presStyleLbl="parChTrans1D3" presStyleIdx="3" presStyleCnt="6"/>
      <dgm:spPr/>
    </dgm:pt>
    <dgm:pt modelId="{6D0331B1-06A7-431F-A5AC-8A4BDF302206}" type="pres">
      <dgm:prSet presAssocID="{51CB16C9-4581-4AA2-9E38-D5DD23305306}" presName="connTx" presStyleLbl="parChTrans1D3" presStyleIdx="3" presStyleCnt="6"/>
      <dgm:spPr/>
    </dgm:pt>
    <dgm:pt modelId="{6295C12B-03C3-4A2F-8C7F-19D6F530C5CD}" type="pres">
      <dgm:prSet presAssocID="{62601379-41BE-463C-B26C-B1191F68251C}" presName="root2" presStyleCnt="0"/>
      <dgm:spPr/>
    </dgm:pt>
    <dgm:pt modelId="{1ADC90FA-EE8E-4217-A9E5-3FCCCF706EA9}" type="pres">
      <dgm:prSet presAssocID="{62601379-41BE-463C-B26C-B1191F68251C}" presName="LevelTwoTextNode" presStyleLbl="node3" presStyleIdx="3" presStyleCnt="6">
        <dgm:presLayoutVars>
          <dgm:chPref val="3"/>
        </dgm:presLayoutVars>
      </dgm:prSet>
      <dgm:spPr/>
    </dgm:pt>
    <dgm:pt modelId="{BBCB2344-0712-48DA-AF0D-0FC3018E943D}" type="pres">
      <dgm:prSet presAssocID="{62601379-41BE-463C-B26C-B1191F68251C}" presName="level3hierChild" presStyleCnt="0"/>
      <dgm:spPr/>
    </dgm:pt>
    <dgm:pt modelId="{EC8053D0-7B6A-4239-9778-47AA80682614}" type="pres">
      <dgm:prSet presAssocID="{0BA50487-AFA0-4DD7-81F9-2A5ABC509698}" presName="conn2-1" presStyleLbl="parChTrans1D3" presStyleIdx="4" presStyleCnt="6"/>
      <dgm:spPr/>
    </dgm:pt>
    <dgm:pt modelId="{976563D6-734E-49C9-8221-D64BDE599C63}" type="pres">
      <dgm:prSet presAssocID="{0BA50487-AFA0-4DD7-81F9-2A5ABC509698}" presName="connTx" presStyleLbl="parChTrans1D3" presStyleIdx="4" presStyleCnt="6"/>
      <dgm:spPr/>
    </dgm:pt>
    <dgm:pt modelId="{82488047-AAB7-46C5-808A-2C9D6B161728}" type="pres">
      <dgm:prSet presAssocID="{CDF6C367-7606-4485-B593-432E08880044}" presName="root2" presStyleCnt="0"/>
      <dgm:spPr/>
    </dgm:pt>
    <dgm:pt modelId="{94806F35-36EC-4523-A057-94A5A2FC4574}" type="pres">
      <dgm:prSet presAssocID="{CDF6C367-7606-4485-B593-432E08880044}" presName="LevelTwoTextNode" presStyleLbl="node3" presStyleIdx="4" presStyleCnt="6">
        <dgm:presLayoutVars>
          <dgm:chPref val="3"/>
        </dgm:presLayoutVars>
      </dgm:prSet>
      <dgm:spPr/>
    </dgm:pt>
    <dgm:pt modelId="{6E4DE43B-D791-43E2-8805-11E9AEF55C16}" type="pres">
      <dgm:prSet presAssocID="{CDF6C367-7606-4485-B593-432E08880044}" presName="level3hierChild" presStyleCnt="0"/>
      <dgm:spPr/>
    </dgm:pt>
    <dgm:pt modelId="{B9C675FC-B2A6-4A93-935B-91E649802D8B}" type="pres">
      <dgm:prSet presAssocID="{EE6A1C0A-5028-4F4E-B561-D1712F0D7BEC}" presName="conn2-1" presStyleLbl="parChTrans1D3" presStyleIdx="5" presStyleCnt="6"/>
      <dgm:spPr/>
    </dgm:pt>
    <dgm:pt modelId="{82DF2102-78AA-4B04-84CA-9E0FF4AAC16B}" type="pres">
      <dgm:prSet presAssocID="{EE6A1C0A-5028-4F4E-B561-D1712F0D7BEC}" presName="connTx" presStyleLbl="parChTrans1D3" presStyleIdx="5" presStyleCnt="6"/>
      <dgm:spPr/>
    </dgm:pt>
    <dgm:pt modelId="{EA6FEC78-4033-4EC5-9117-41EBA09C917E}" type="pres">
      <dgm:prSet presAssocID="{220E25F2-DC26-4DD3-A388-5F06DA24C029}" presName="root2" presStyleCnt="0"/>
      <dgm:spPr/>
    </dgm:pt>
    <dgm:pt modelId="{F766B5B4-B009-4A69-92CC-8C006705A41D}" type="pres">
      <dgm:prSet presAssocID="{220E25F2-DC26-4DD3-A388-5F06DA24C029}" presName="LevelTwoTextNode" presStyleLbl="node3" presStyleIdx="5" presStyleCnt="6">
        <dgm:presLayoutVars>
          <dgm:chPref val="3"/>
        </dgm:presLayoutVars>
      </dgm:prSet>
      <dgm:spPr/>
    </dgm:pt>
    <dgm:pt modelId="{5913AA30-AC2F-40A4-9549-D577FA613C5B}" type="pres">
      <dgm:prSet presAssocID="{220E25F2-DC26-4DD3-A388-5F06DA24C029}" presName="level3hierChild" presStyleCnt="0"/>
      <dgm:spPr/>
    </dgm:pt>
  </dgm:ptLst>
  <dgm:cxnLst>
    <dgm:cxn modelId="{E798AF0B-1D35-422C-9CC4-6580D39CF8A2}" srcId="{FFB2B429-4994-4CB5-9354-0BE44823FE54}" destId="{86C2D3C5-F698-4FFE-B5D4-DD0BAD307044}" srcOrd="0" destOrd="0" parTransId="{B90611B4-FA7F-455C-B7AB-D1C447E5F143}" sibTransId="{C9D87E73-A806-4349-A5BA-9FAF7794F019}"/>
    <dgm:cxn modelId="{393D310D-14D0-4B60-B017-7E76EA17B1EF}" srcId="{98AAB3FB-EB49-466A-8E85-9D90C4DC803D}" destId="{220E25F2-DC26-4DD3-A388-5F06DA24C029}" srcOrd="2" destOrd="0" parTransId="{EE6A1C0A-5028-4F4E-B561-D1712F0D7BEC}" sibTransId="{D4B5F6EC-EACE-48CF-AA76-87BA9D669B6B}"/>
    <dgm:cxn modelId="{EFDAF80F-B8BA-4FA3-9A25-319A598FACCB}" type="presOf" srcId="{0BA50487-AFA0-4DD7-81F9-2A5ABC509698}" destId="{976563D6-734E-49C9-8221-D64BDE599C63}" srcOrd="1" destOrd="0" presId="urn:microsoft.com/office/officeart/2005/8/layout/hierarchy2"/>
    <dgm:cxn modelId="{16784913-7C56-4405-91D6-62695CE3B60F}" type="presOf" srcId="{51CB16C9-4581-4AA2-9E38-D5DD23305306}" destId="{356F737B-1051-4B44-9D18-1654D976C2A8}" srcOrd="0" destOrd="0" presId="urn:microsoft.com/office/officeart/2005/8/layout/hierarchy2"/>
    <dgm:cxn modelId="{C5828413-1763-4BFF-8944-C87AEE332C75}" type="presOf" srcId="{BB597B33-5C32-4882-B798-D0BC9FD8C87E}" destId="{74765C4F-731B-4212-AA4C-78B36EF2F5E4}" srcOrd="0" destOrd="0" presId="urn:microsoft.com/office/officeart/2005/8/layout/hierarchy2"/>
    <dgm:cxn modelId="{4F7E6B26-C861-4581-9083-F73D852D3131}" srcId="{A741D826-0498-4138-9A03-20DF0BBA6FD8}" destId="{FFB2B429-4994-4CB5-9354-0BE44823FE54}" srcOrd="0" destOrd="0" parTransId="{9381A50C-D38F-4E09-8968-CED985F8C84E}" sibTransId="{ED94712F-F98A-4D65-B8DF-4782F30287B2}"/>
    <dgm:cxn modelId="{6F76B329-6BFF-4E55-B09E-296A2B027817}" type="presOf" srcId="{26DB2D46-BD51-4440-9161-F4EF55DDE0A5}" destId="{27557D84-918D-49E2-AF60-DB953A8C22CF}" srcOrd="0" destOrd="0" presId="urn:microsoft.com/office/officeart/2005/8/layout/hierarchy2"/>
    <dgm:cxn modelId="{B3D6492C-CD17-44C2-87C2-E0FC3690EBDB}" type="presOf" srcId="{9381A50C-D38F-4E09-8968-CED985F8C84E}" destId="{A07F622B-59F8-4C73-B26F-B65B1A65BAFF}" srcOrd="1" destOrd="0" presId="urn:microsoft.com/office/officeart/2005/8/layout/hierarchy2"/>
    <dgm:cxn modelId="{EC41E52E-9C9B-4A3F-83CC-FE1EF2FACC6A}" type="presOf" srcId="{886E5EB8-D4B0-4143-A5D1-6657D5DC4378}" destId="{5E5B8F6F-2FD4-4024-8481-FFAFF5951940}" srcOrd="1" destOrd="0" presId="urn:microsoft.com/office/officeart/2005/8/layout/hierarchy2"/>
    <dgm:cxn modelId="{20AD8440-2BD8-4597-B749-EB0FB4E90091}" type="presOf" srcId="{B90611B4-FA7F-455C-B7AB-D1C447E5F143}" destId="{A21D6FB7-2079-4A9E-8874-C2A8C4AE232F}" srcOrd="1" destOrd="0" presId="urn:microsoft.com/office/officeart/2005/8/layout/hierarchy2"/>
    <dgm:cxn modelId="{62582942-6C09-4C9E-B31F-FC3745777730}" type="presOf" srcId="{CDF6C367-7606-4485-B593-432E08880044}" destId="{94806F35-36EC-4523-A057-94A5A2FC4574}" srcOrd="0" destOrd="0" presId="urn:microsoft.com/office/officeart/2005/8/layout/hierarchy2"/>
    <dgm:cxn modelId="{401C406C-EAC4-4CCB-9E38-21EFC2C6F2CC}" type="presOf" srcId="{86C2D3C5-F698-4FFE-B5D4-DD0BAD307044}" destId="{9C4C95E0-0B7C-40EC-A8AF-44E5642ACAC9}" srcOrd="0" destOrd="0" presId="urn:microsoft.com/office/officeart/2005/8/layout/hierarchy2"/>
    <dgm:cxn modelId="{AAFD196E-9CFE-4B2B-8FE8-5930458930E3}" type="presOf" srcId="{EE6A1C0A-5028-4F4E-B561-D1712F0D7BEC}" destId="{82DF2102-78AA-4B04-84CA-9E0FF4AAC16B}" srcOrd="1" destOrd="0" presId="urn:microsoft.com/office/officeart/2005/8/layout/hierarchy2"/>
    <dgm:cxn modelId="{9B32266E-4EAC-4D83-98D5-05EF8BEDA73B}" type="presOf" srcId="{0BA50487-AFA0-4DD7-81F9-2A5ABC509698}" destId="{EC8053D0-7B6A-4239-9778-47AA80682614}" srcOrd="0" destOrd="0" presId="urn:microsoft.com/office/officeart/2005/8/layout/hierarchy2"/>
    <dgm:cxn modelId="{DF1B2E4F-4A4B-41EA-859F-015030284B2F}" type="presOf" srcId="{51CB16C9-4581-4AA2-9E38-D5DD23305306}" destId="{6D0331B1-06A7-431F-A5AC-8A4BDF302206}" srcOrd="1" destOrd="0" presId="urn:microsoft.com/office/officeart/2005/8/layout/hierarchy2"/>
    <dgm:cxn modelId="{C9E7EC6F-749E-4D0B-904A-A29BB6839C3A}" type="presOf" srcId="{A19354E3-A9E3-4C53-AA6A-37814F92472C}" destId="{E8083483-1502-4859-B131-99CC95E7F11E}" srcOrd="0" destOrd="0" presId="urn:microsoft.com/office/officeart/2005/8/layout/hierarchy2"/>
    <dgm:cxn modelId="{7187F670-6688-461D-9B98-02DB484DAEF1}" srcId="{98AAB3FB-EB49-466A-8E85-9D90C4DC803D}" destId="{CDF6C367-7606-4485-B593-432E08880044}" srcOrd="1" destOrd="0" parTransId="{0BA50487-AFA0-4DD7-81F9-2A5ABC509698}" sibTransId="{AD7E75C7-EEB7-4A35-92B2-B3BCD28BEF6E}"/>
    <dgm:cxn modelId="{0C273051-AD13-44C4-9D1D-2BCC6CEE69F6}" type="presOf" srcId="{EE6A1C0A-5028-4F4E-B561-D1712F0D7BEC}" destId="{B9C675FC-B2A6-4A93-935B-91E649802D8B}" srcOrd="0" destOrd="0" presId="urn:microsoft.com/office/officeart/2005/8/layout/hierarchy2"/>
    <dgm:cxn modelId="{40731F72-C6C1-4A66-914B-E3483EDE5680}" srcId="{26DB2D46-BD51-4440-9161-F4EF55DDE0A5}" destId="{A741D826-0498-4138-9A03-20DF0BBA6FD8}" srcOrd="0" destOrd="0" parTransId="{86769AB7-1049-4FCE-BFF8-C0F23C1C9584}" sibTransId="{B46E0A3D-571E-434B-9F3B-E8A74771863A}"/>
    <dgm:cxn modelId="{E9639874-D9EF-4D3F-8C72-AA18D3850160}" type="presOf" srcId="{BB597B33-5C32-4882-B798-D0BC9FD8C87E}" destId="{FA3A8F43-4796-4348-AC59-761AD4F2C112}" srcOrd="1" destOrd="0" presId="urn:microsoft.com/office/officeart/2005/8/layout/hierarchy2"/>
    <dgm:cxn modelId="{E5F01555-2321-48B7-B8B7-1697995AA522}" type="presOf" srcId="{9381A50C-D38F-4E09-8968-CED985F8C84E}" destId="{61AD81BD-5207-40BC-BC77-7BBF0D950D06}" srcOrd="0" destOrd="0" presId="urn:microsoft.com/office/officeart/2005/8/layout/hierarchy2"/>
    <dgm:cxn modelId="{AFDD987F-0C4A-4C1E-A8F9-61A1FF9AC279}" type="presOf" srcId="{A19354E3-A9E3-4C53-AA6A-37814F92472C}" destId="{52CF5BA0-6757-4FBE-AA39-29B0CE3F46A5}" srcOrd="1" destOrd="0" presId="urn:microsoft.com/office/officeart/2005/8/layout/hierarchy2"/>
    <dgm:cxn modelId="{E07CF188-326F-49B4-8692-74266390B2E1}" type="presOf" srcId="{98AAB3FB-EB49-466A-8E85-9D90C4DC803D}" destId="{D5B12731-5F00-465B-ACD8-FC8FF039A24C}" srcOrd="0" destOrd="0" presId="urn:microsoft.com/office/officeart/2005/8/layout/hierarchy2"/>
    <dgm:cxn modelId="{634C279A-C0BE-443F-B0D3-973A92319D11}" type="presOf" srcId="{220E25F2-DC26-4DD3-A388-5F06DA24C029}" destId="{F766B5B4-B009-4A69-92CC-8C006705A41D}" srcOrd="0" destOrd="0" presId="urn:microsoft.com/office/officeart/2005/8/layout/hierarchy2"/>
    <dgm:cxn modelId="{67900DAC-09DA-4797-9C76-D3DD8161F6A5}" type="presOf" srcId="{886E5EB8-D4B0-4143-A5D1-6657D5DC4378}" destId="{BD026B1B-3BB6-45A0-897F-3D7C4A6399DA}" srcOrd="0" destOrd="0" presId="urn:microsoft.com/office/officeart/2005/8/layout/hierarchy2"/>
    <dgm:cxn modelId="{6681EAB7-B562-4F0B-9C37-6C65C59133FB}" type="presOf" srcId="{62601379-41BE-463C-B26C-B1191F68251C}" destId="{1ADC90FA-EE8E-4217-A9E5-3FCCCF706EA9}" srcOrd="0" destOrd="0" presId="urn:microsoft.com/office/officeart/2005/8/layout/hierarchy2"/>
    <dgm:cxn modelId="{0539F4BE-FDE3-40A5-9F7D-B751CBE1EF71}" srcId="{FFB2B429-4994-4CB5-9354-0BE44823FE54}" destId="{B16CC148-091A-4524-9DCE-A0910AD7869C}" srcOrd="1" destOrd="0" parTransId="{BB597B33-5C32-4882-B798-D0BC9FD8C87E}" sibTransId="{BCD63716-C3F0-470C-8E55-38FAF64A6DD8}"/>
    <dgm:cxn modelId="{E25E29C0-CF49-44E2-9D91-19DFDDFF1271}" srcId="{FFB2B429-4994-4CB5-9354-0BE44823FE54}" destId="{86A91DAB-5A9B-4A0A-A7E0-2E180DCBA078}" srcOrd="2" destOrd="0" parTransId="{A19354E3-A9E3-4C53-AA6A-37814F92472C}" sibTransId="{A3580D75-1054-488A-A68A-8A5062EC4664}"/>
    <dgm:cxn modelId="{E5D24FC8-940F-4807-B855-7470658F14A0}" type="presOf" srcId="{86A91DAB-5A9B-4A0A-A7E0-2E180DCBA078}" destId="{FDFE3F87-5731-4832-AADC-5F61A84E48DA}" srcOrd="0" destOrd="0" presId="urn:microsoft.com/office/officeart/2005/8/layout/hierarchy2"/>
    <dgm:cxn modelId="{F5F92BDE-D584-4A31-9280-8866D4E9B72C}" type="presOf" srcId="{FFB2B429-4994-4CB5-9354-0BE44823FE54}" destId="{CCA206DD-EE6A-41CB-9977-CC94DF4A9526}" srcOrd="0" destOrd="0" presId="urn:microsoft.com/office/officeart/2005/8/layout/hierarchy2"/>
    <dgm:cxn modelId="{094A37DE-D90A-49E0-BCED-D889607A5C2D}" srcId="{A741D826-0498-4138-9A03-20DF0BBA6FD8}" destId="{98AAB3FB-EB49-466A-8E85-9D90C4DC803D}" srcOrd="1" destOrd="0" parTransId="{886E5EB8-D4B0-4143-A5D1-6657D5DC4378}" sibTransId="{F7B27E38-B0F5-4ED4-A391-9639A78FD351}"/>
    <dgm:cxn modelId="{AC71D2ED-03C6-488C-8CB7-49202318027F}" type="presOf" srcId="{B16CC148-091A-4524-9DCE-A0910AD7869C}" destId="{BBEBC2A6-CF0D-4807-BDD3-8D93A3D3D91D}" srcOrd="0" destOrd="0" presId="urn:microsoft.com/office/officeart/2005/8/layout/hierarchy2"/>
    <dgm:cxn modelId="{3B251CF2-51AB-43AE-A289-6B9B72006243}" type="presOf" srcId="{A741D826-0498-4138-9A03-20DF0BBA6FD8}" destId="{0E2E0FDB-B32A-4075-B0A8-98AF74390C9E}" srcOrd="0" destOrd="0" presId="urn:microsoft.com/office/officeart/2005/8/layout/hierarchy2"/>
    <dgm:cxn modelId="{B44D26F3-D423-4051-8E4D-D857177B835F}" srcId="{98AAB3FB-EB49-466A-8E85-9D90C4DC803D}" destId="{62601379-41BE-463C-B26C-B1191F68251C}" srcOrd="0" destOrd="0" parTransId="{51CB16C9-4581-4AA2-9E38-D5DD23305306}" sibTransId="{517B1A6A-C9C8-4C83-92CF-DF2EBE7B5C4C}"/>
    <dgm:cxn modelId="{5EC5ADFB-B327-4986-81E7-DF9ECA160399}" type="presOf" srcId="{B90611B4-FA7F-455C-B7AB-D1C447E5F143}" destId="{057523F3-0C17-4773-9559-FA8C808CA89C}" srcOrd="0" destOrd="0" presId="urn:microsoft.com/office/officeart/2005/8/layout/hierarchy2"/>
    <dgm:cxn modelId="{65B38398-5C75-4C57-9C4A-8DC89AA77D25}" type="presParOf" srcId="{27557D84-918D-49E2-AF60-DB953A8C22CF}" destId="{BB65AFF1-96D9-4B9A-B403-447B2FC5FBEA}" srcOrd="0" destOrd="0" presId="urn:microsoft.com/office/officeart/2005/8/layout/hierarchy2"/>
    <dgm:cxn modelId="{B565176B-34D3-4E50-B2A0-357918ACC48B}" type="presParOf" srcId="{BB65AFF1-96D9-4B9A-B403-447B2FC5FBEA}" destId="{0E2E0FDB-B32A-4075-B0A8-98AF74390C9E}" srcOrd="0" destOrd="0" presId="urn:microsoft.com/office/officeart/2005/8/layout/hierarchy2"/>
    <dgm:cxn modelId="{F94E8922-7BC4-4250-965C-59EECD7F4078}" type="presParOf" srcId="{BB65AFF1-96D9-4B9A-B403-447B2FC5FBEA}" destId="{4CB2573B-2FD5-4220-83C1-F795EE582CC6}" srcOrd="1" destOrd="0" presId="urn:microsoft.com/office/officeart/2005/8/layout/hierarchy2"/>
    <dgm:cxn modelId="{02D931ED-2059-4128-B67E-91969C412738}" type="presParOf" srcId="{4CB2573B-2FD5-4220-83C1-F795EE582CC6}" destId="{61AD81BD-5207-40BC-BC77-7BBF0D950D06}" srcOrd="0" destOrd="0" presId="urn:microsoft.com/office/officeart/2005/8/layout/hierarchy2"/>
    <dgm:cxn modelId="{F2556770-2CBB-4AB5-B970-A2924BE99221}" type="presParOf" srcId="{61AD81BD-5207-40BC-BC77-7BBF0D950D06}" destId="{A07F622B-59F8-4C73-B26F-B65B1A65BAFF}" srcOrd="0" destOrd="0" presId="urn:microsoft.com/office/officeart/2005/8/layout/hierarchy2"/>
    <dgm:cxn modelId="{C031D6B9-6668-476F-A3C0-B816F671CADB}" type="presParOf" srcId="{4CB2573B-2FD5-4220-83C1-F795EE582CC6}" destId="{440E19ED-DC8A-4F79-A11A-0F9FBFC94E92}" srcOrd="1" destOrd="0" presId="urn:microsoft.com/office/officeart/2005/8/layout/hierarchy2"/>
    <dgm:cxn modelId="{00D63AA4-A003-41BD-AB6A-8CD87AC64299}" type="presParOf" srcId="{440E19ED-DC8A-4F79-A11A-0F9FBFC94E92}" destId="{CCA206DD-EE6A-41CB-9977-CC94DF4A9526}" srcOrd="0" destOrd="0" presId="urn:microsoft.com/office/officeart/2005/8/layout/hierarchy2"/>
    <dgm:cxn modelId="{D0FEFCE5-217C-4297-A2A0-71FAFC662F80}" type="presParOf" srcId="{440E19ED-DC8A-4F79-A11A-0F9FBFC94E92}" destId="{B4B455F7-872B-4833-BDF7-8A1D4688316A}" srcOrd="1" destOrd="0" presId="urn:microsoft.com/office/officeart/2005/8/layout/hierarchy2"/>
    <dgm:cxn modelId="{4D26E6D2-870E-46C1-9790-FC69468E4713}" type="presParOf" srcId="{B4B455F7-872B-4833-BDF7-8A1D4688316A}" destId="{057523F3-0C17-4773-9559-FA8C808CA89C}" srcOrd="0" destOrd="0" presId="urn:microsoft.com/office/officeart/2005/8/layout/hierarchy2"/>
    <dgm:cxn modelId="{F7BB7E48-3F14-4144-B08D-203B48F6BE4B}" type="presParOf" srcId="{057523F3-0C17-4773-9559-FA8C808CA89C}" destId="{A21D6FB7-2079-4A9E-8874-C2A8C4AE232F}" srcOrd="0" destOrd="0" presId="urn:microsoft.com/office/officeart/2005/8/layout/hierarchy2"/>
    <dgm:cxn modelId="{23EDD063-63FC-4484-BF0E-E6E20EC61976}" type="presParOf" srcId="{B4B455F7-872B-4833-BDF7-8A1D4688316A}" destId="{D5269E71-08FB-445A-A2A0-4AFC943529C7}" srcOrd="1" destOrd="0" presId="urn:microsoft.com/office/officeart/2005/8/layout/hierarchy2"/>
    <dgm:cxn modelId="{00C2EDF5-4593-4B54-B5D2-1FC379F8BF83}" type="presParOf" srcId="{D5269E71-08FB-445A-A2A0-4AFC943529C7}" destId="{9C4C95E0-0B7C-40EC-A8AF-44E5642ACAC9}" srcOrd="0" destOrd="0" presId="urn:microsoft.com/office/officeart/2005/8/layout/hierarchy2"/>
    <dgm:cxn modelId="{A2889A73-9CBC-467B-9D8D-1C21810FC885}" type="presParOf" srcId="{D5269E71-08FB-445A-A2A0-4AFC943529C7}" destId="{CF328BD1-A900-4852-8443-6E5BB5C82FF5}" srcOrd="1" destOrd="0" presId="urn:microsoft.com/office/officeart/2005/8/layout/hierarchy2"/>
    <dgm:cxn modelId="{8794A97D-BE14-4C69-9155-D6F87B0310AA}" type="presParOf" srcId="{B4B455F7-872B-4833-BDF7-8A1D4688316A}" destId="{74765C4F-731B-4212-AA4C-78B36EF2F5E4}" srcOrd="2" destOrd="0" presId="urn:microsoft.com/office/officeart/2005/8/layout/hierarchy2"/>
    <dgm:cxn modelId="{A123BAA8-DDC5-4491-98F9-C246CDE3C4A0}" type="presParOf" srcId="{74765C4F-731B-4212-AA4C-78B36EF2F5E4}" destId="{FA3A8F43-4796-4348-AC59-761AD4F2C112}" srcOrd="0" destOrd="0" presId="urn:microsoft.com/office/officeart/2005/8/layout/hierarchy2"/>
    <dgm:cxn modelId="{56BA5541-B98C-46BA-9174-3436FF1456FA}" type="presParOf" srcId="{B4B455F7-872B-4833-BDF7-8A1D4688316A}" destId="{ADCB9458-AEC8-40A3-A57D-9703D8AC4B92}" srcOrd="3" destOrd="0" presId="urn:microsoft.com/office/officeart/2005/8/layout/hierarchy2"/>
    <dgm:cxn modelId="{F5F69B25-790A-4BC0-A633-253BD311A909}" type="presParOf" srcId="{ADCB9458-AEC8-40A3-A57D-9703D8AC4B92}" destId="{BBEBC2A6-CF0D-4807-BDD3-8D93A3D3D91D}" srcOrd="0" destOrd="0" presId="urn:microsoft.com/office/officeart/2005/8/layout/hierarchy2"/>
    <dgm:cxn modelId="{1D97B2F7-C3F1-4B78-8853-6AE0E451F2C5}" type="presParOf" srcId="{ADCB9458-AEC8-40A3-A57D-9703D8AC4B92}" destId="{10F2DC2D-05E6-4E0D-AAEC-03C62DD23028}" srcOrd="1" destOrd="0" presId="urn:microsoft.com/office/officeart/2005/8/layout/hierarchy2"/>
    <dgm:cxn modelId="{36375DDB-2A5F-44A2-BB87-2947235142DC}" type="presParOf" srcId="{B4B455F7-872B-4833-BDF7-8A1D4688316A}" destId="{E8083483-1502-4859-B131-99CC95E7F11E}" srcOrd="4" destOrd="0" presId="urn:microsoft.com/office/officeart/2005/8/layout/hierarchy2"/>
    <dgm:cxn modelId="{3F8FD194-495B-4F9D-AFA0-3FFB490498E9}" type="presParOf" srcId="{E8083483-1502-4859-B131-99CC95E7F11E}" destId="{52CF5BA0-6757-4FBE-AA39-29B0CE3F46A5}" srcOrd="0" destOrd="0" presId="urn:microsoft.com/office/officeart/2005/8/layout/hierarchy2"/>
    <dgm:cxn modelId="{C033BE24-63FD-4BFC-9C67-3C21F37364BB}" type="presParOf" srcId="{B4B455F7-872B-4833-BDF7-8A1D4688316A}" destId="{3289A1BF-3DBF-41E0-87BA-BC51B4A5C460}" srcOrd="5" destOrd="0" presId="urn:microsoft.com/office/officeart/2005/8/layout/hierarchy2"/>
    <dgm:cxn modelId="{9A3EF058-93F6-4409-8F55-CECD37D665A5}" type="presParOf" srcId="{3289A1BF-3DBF-41E0-87BA-BC51B4A5C460}" destId="{FDFE3F87-5731-4832-AADC-5F61A84E48DA}" srcOrd="0" destOrd="0" presId="urn:microsoft.com/office/officeart/2005/8/layout/hierarchy2"/>
    <dgm:cxn modelId="{A41E76E8-A869-418E-A7BD-8B1AD8D29F68}" type="presParOf" srcId="{3289A1BF-3DBF-41E0-87BA-BC51B4A5C460}" destId="{168FBDB9-6B07-4316-8329-374E5E4996BB}" srcOrd="1" destOrd="0" presId="urn:microsoft.com/office/officeart/2005/8/layout/hierarchy2"/>
    <dgm:cxn modelId="{5BE26348-9FF3-48AB-9199-BCAE420033F8}" type="presParOf" srcId="{4CB2573B-2FD5-4220-83C1-F795EE582CC6}" destId="{BD026B1B-3BB6-45A0-897F-3D7C4A6399DA}" srcOrd="2" destOrd="0" presId="urn:microsoft.com/office/officeart/2005/8/layout/hierarchy2"/>
    <dgm:cxn modelId="{7F2D3A5B-4F9D-4F03-AD73-4158E1CD28C0}" type="presParOf" srcId="{BD026B1B-3BB6-45A0-897F-3D7C4A6399DA}" destId="{5E5B8F6F-2FD4-4024-8481-FFAFF5951940}" srcOrd="0" destOrd="0" presId="urn:microsoft.com/office/officeart/2005/8/layout/hierarchy2"/>
    <dgm:cxn modelId="{6549F54E-D4F8-4B7B-8891-0F2B1BFEB335}" type="presParOf" srcId="{4CB2573B-2FD5-4220-83C1-F795EE582CC6}" destId="{3D72AD3D-6CE3-4521-84AC-68FD4F8D02F8}" srcOrd="3" destOrd="0" presId="urn:microsoft.com/office/officeart/2005/8/layout/hierarchy2"/>
    <dgm:cxn modelId="{16D95AAA-760E-4D56-A770-B0C55F2721DA}" type="presParOf" srcId="{3D72AD3D-6CE3-4521-84AC-68FD4F8D02F8}" destId="{D5B12731-5F00-465B-ACD8-FC8FF039A24C}" srcOrd="0" destOrd="0" presId="urn:microsoft.com/office/officeart/2005/8/layout/hierarchy2"/>
    <dgm:cxn modelId="{17D120A7-F800-4BB8-ACA0-A8F80FC868A0}" type="presParOf" srcId="{3D72AD3D-6CE3-4521-84AC-68FD4F8D02F8}" destId="{5C62E81C-69FA-47FC-8023-8894204A7A68}" srcOrd="1" destOrd="0" presId="urn:microsoft.com/office/officeart/2005/8/layout/hierarchy2"/>
    <dgm:cxn modelId="{630D5344-CD65-4B96-868A-2D7CD3ED417C}" type="presParOf" srcId="{5C62E81C-69FA-47FC-8023-8894204A7A68}" destId="{356F737B-1051-4B44-9D18-1654D976C2A8}" srcOrd="0" destOrd="0" presId="urn:microsoft.com/office/officeart/2005/8/layout/hierarchy2"/>
    <dgm:cxn modelId="{96E39D10-B0B0-46A8-8795-57265DA19515}" type="presParOf" srcId="{356F737B-1051-4B44-9D18-1654D976C2A8}" destId="{6D0331B1-06A7-431F-A5AC-8A4BDF302206}" srcOrd="0" destOrd="0" presId="urn:microsoft.com/office/officeart/2005/8/layout/hierarchy2"/>
    <dgm:cxn modelId="{3951CAA4-11AC-41F9-B1CB-715F369299FA}" type="presParOf" srcId="{5C62E81C-69FA-47FC-8023-8894204A7A68}" destId="{6295C12B-03C3-4A2F-8C7F-19D6F530C5CD}" srcOrd="1" destOrd="0" presId="urn:microsoft.com/office/officeart/2005/8/layout/hierarchy2"/>
    <dgm:cxn modelId="{85E3F167-A61B-4CEF-9307-0A5C1DAED20E}" type="presParOf" srcId="{6295C12B-03C3-4A2F-8C7F-19D6F530C5CD}" destId="{1ADC90FA-EE8E-4217-A9E5-3FCCCF706EA9}" srcOrd="0" destOrd="0" presId="urn:microsoft.com/office/officeart/2005/8/layout/hierarchy2"/>
    <dgm:cxn modelId="{3F309F22-A45F-4957-BBE8-8E419B60BF59}" type="presParOf" srcId="{6295C12B-03C3-4A2F-8C7F-19D6F530C5CD}" destId="{BBCB2344-0712-48DA-AF0D-0FC3018E943D}" srcOrd="1" destOrd="0" presId="urn:microsoft.com/office/officeart/2005/8/layout/hierarchy2"/>
    <dgm:cxn modelId="{D69C123F-A434-44B4-AEE5-612040EE5B9F}" type="presParOf" srcId="{5C62E81C-69FA-47FC-8023-8894204A7A68}" destId="{EC8053D0-7B6A-4239-9778-47AA80682614}" srcOrd="2" destOrd="0" presId="urn:microsoft.com/office/officeart/2005/8/layout/hierarchy2"/>
    <dgm:cxn modelId="{DA869C2B-AD92-466A-8266-AF2A999FF826}" type="presParOf" srcId="{EC8053D0-7B6A-4239-9778-47AA80682614}" destId="{976563D6-734E-49C9-8221-D64BDE599C63}" srcOrd="0" destOrd="0" presId="urn:microsoft.com/office/officeart/2005/8/layout/hierarchy2"/>
    <dgm:cxn modelId="{EEA50089-CDBF-4B1E-A566-647540CE2309}" type="presParOf" srcId="{5C62E81C-69FA-47FC-8023-8894204A7A68}" destId="{82488047-AAB7-46C5-808A-2C9D6B161728}" srcOrd="3" destOrd="0" presId="urn:microsoft.com/office/officeart/2005/8/layout/hierarchy2"/>
    <dgm:cxn modelId="{FB38594C-67D9-431B-9714-ADD2A6F4653B}" type="presParOf" srcId="{82488047-AAB7-46C5-808A-2C9D6B161728}" destId="{94806F35-36EC-4523-A057-94A5A2FC4574}" srcOrd="0" destOrd="0" presId="urn:microsoft.com/office/officeart/2005/8/layout/hierarchy2"/>
    <dgm:cxn modelId="{96CC6005-F878-4C90-BBE1-212E0513B6D4}" type="presParOf" srcId="{82488047-AAB7-46C5-808A-2C9D6B161728}" destId="{6E4DE43B-D791-43E2-8805-11E9AEF55C16}" srcOrd="1" destOrd="0" presId="urn:microsoft.com/office/officeart/2005/8/layout/hierarchy2"/>
    <dgm:cxn modelId="{475E08AA-D1C6-4A4E-88AC-0BAA5DA18FC6}" type="presParOf" srcId="{5C62E81C-69FA-47FC-8023-8894204A7A68}" destId="{B9C675FC-B2A6-4A93-935B-91E649802D8B}" srcOrd="4" destOrd="0" presId="urn:microsoft.com/office/officeart/2005/8/layout/hierarchy2"/>
    <dgm:cxn modelId="{27A06F65-41D8-4EE0-A199-FF721F619877}" type="presParOf" srcId="{B9C675FC-B2A6-4A93-935B-91E649802D8B}" destId="{82DF2102-78AA-4B04-84CA-9E0FF4AAC16B}" srcOrd="0" destOrd="0" presId="urn:microsoft.com/office/officeart/2005/8/layout/hierarchy2"/>
    <dgm:cxn modelId="{CAA98815-707A-4A69-982C-7F5BCB016DEF}" type="presParOf" srcId="{5C62E81C-69FA-47FC-8023-8894204A7A68}" destId="{EA6FEC78-4033-4EC5-9117-41EBA09C917E}" srcOrd="5" destOrd="0" presId="urn:microsoft.com/office/officeart/2005/8/layout/hierarchy2"/>
    <dgm:cxn modelId="{53227450-31CD-4068-93CD-BB8A7958281D}" type="presParOf" srcId="{EA6FEC78-4033-4EC5-9117-41EBA09C917E}" destId="{F766B5B4-B009-4A69-92CC-8C006705A41D}" srcOrd="0" destOrd="0" presId="urn:microsoft.com/office/officeart/2005/8/layout/hierarchy2"/>
    <dgm:cxn modelId="{430A89E1-A7D5-4AAA-9B56-40C00459FECC}" type="presParOf" srcId="{EA6FEC78-4033-4EC5-9117-41EBA09C917E}" destId="{5913AA30-AC2F-40A4-9549-D577FA613C5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E0FDB-B32A-4075-B0A8-98AF74390C9E}">
      <dsp:nvSpPr>
        <dsp:cNvPr id="0" name=""/>
        <dsp:cNvSpPr/>
      </dsp:nvSpPr>
      <dsp:spPr>
        <a:xfrm>
          <a:off x="514871" y="2016222"/>
          <a:ext cx="1832406" cy="21602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خطوات حل المسائل بواسطة الحاسب </a:t>
          </a:r>
        </a:p>
      </dsp:txBody>
      <dsp:txXfrm>
        <a:off x="568540" y="2069891"/>
        <a:ext cx="1725068" cy="2052904"/>
      </dsp:txXfrm>
    </dsp:sp>
    <dsp:sp modelId="{61AD81BD-5207-40BC-BC77-7BBF0D950D06}">
      <dsp:nvSpPr>
        <dsp:cNvPr id="0" name=""/>
        <dsp:cNvSpPr/>
      </dsp:nvSpPr>
      <dsp:spPr>
        <a:xfrm rot="17692822">
          <a:off x="1842688" y="2292803"/>
          <a:ext cx="174214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742142" y="13315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600" kern="1200"/>
        </a:p>
      </dsp:txBody>
      <dsp:txXfrm>
        <a:off x="2670205" y="2262565"/>
        <a:ext cx="87107" cy="87107"/>
      </dsp:txXfrm>
    </dsp:sp>
    <dsp:sp modelId="{CCA206DD-EE6A-41CB-9977-CC94DF4A9526}">
      <dsp:nvSpPr>
        <dsp:cNvPr id="0" name=""/>
        <dsp:cNvSpPr/>
      </dsp:nvSpPr>
      <dsp:spPr>
        <a:xfrm>
          <a:off x="3080240" y="1057791"/>
          <a:ext cx="1832406" cy="9162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صياغة حل المسألة </a:t>
          </a:r>
        </a:p>
      </dsp:txBody>
      <dsp:txXfrm>
        <a:off x="3107075" y="1084626"/>
        <a:ext cx="1778736" cy="862533"/>
      </dsp:txXfrm>
    </dsp:sp>
    <dsp:sp modelId="{057523F3-0C17-4773-9559-FA8C808CA89C}">
      <dsp:nvSpPr>
        <dsp:cNvPr id="0" name=""/>
        <dsp:cNvSpPr/>
      </dsp:nvSpPr>
      <dsp:spPr>
        <a:xfrm rot="18289469">
          <a:off x="4637377" y="975760"/>
          <a:ext cx="128350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83502" y="1331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5247041" y="956988"/>
        <a:ext cx="64175" cy="64175"/>
      </dsp:txXfrm>
    </dsp:sp>
    <dsp:sp modelId="{9C4C95E0-0B7C-40EC-A8AF-44E5642ACAC9}">
      <dsp:nvSpPr>
        <dsp:cNvPr id="0" name=""/>
        <dsp:cNvSpPr/>
      </dsp:nvSpPr>
      <dsp:spPr>
        <a:xfrm>
          <a:off x="5645610" y="4157"/>
          <a:ext cx="1832406" cy="9162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تحليل المسألة </a:t>
          </a:r>
        </a:p>
      </dsp:txBody>
      <dsp:txXfrm>
        <a:off x="5672445" y="30992"/>
        <a:ext cx="1778736" cy="862533"/>
      </dsp:txXfrm>
    </dsp:sp>
    <dsp:sp modelId="{74765C4F-731B-4212-AA4C-78B36EF2F5E4}">
      <dsp:nvSpPr>
        <dsp:cNvPr id="0" name=""/>
        <dsp:cNvSpPr/>
      </dsp:nvSpPr>
      <dsp:spPr>
        <a:xfrm>
          <a:off x="4912647" y="1502577"/>
          <a:ext cx="73296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32962" y="1331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5260804" y="1497569"/>
        <a:ext cx="36648" cy="36648"/>
      </dsp:txXfrm>
    </dsp:sp>
    <dsp:sp modelId="{BBEBC2A6-CF0D-4807-BDD3-8D93A3D3D91D}">
      <dsp:nvSpPr>
        <dsp:cNvPr id="0" name=""/>
        <dsp:cNvSpPr/>
      </dsp:nvSpPr>
      <dsp:spPr>
        <a:xfrm>
          <a:off x="5645610" y="1057791"/>
          <a:ext cx="1832406" cy="9162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كتابة خطوات الخوارزمية</a:t>
          </a:r>
        </a:p>
      </dsp:txBody>
      <dsp:txXfrm>
        <a:off x="5672445" y="1084626"/>
        <a:ext cx="1778736" cy="862533"/>
      </dsp:txXfrm>
    </dsp:sp>
    <dsp:sp modelId="{E8083483-1502-4859-B131-99CC95E7F11E}">
      <dsp:nvSpPr>
        <dsp:cNvPr id="0" name=""/>
        <dsp:cNvSpPr/>
      </dsp:nvSpPr>
      <dsp:spPr>
        <a:xfrm rot="3310531">
          <a:off x="4637377" y="2029394"/>
          <a:ext cx="128350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83502" y="1331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5247041" y="2010622"/>
        <a:ext cx="64175" cy="64175"/>
      </dsp:txXfrm>
    </dsp:sp>
    <dsp:sp modelId="{FDFE3F87-5731-4832-AADC-5F61A84E48DA}">
      <dsp:nvSpPr>
        <dsp:cNvPr id="0" name=""/>
        <dsp:cNvSpPr/>
      </dsp:nvSpPr>
      <dsp:spPr>
        <a:xfrm>
          <a:off x="5645610" y="2111425"/>
          <a:ext cx="1832406" cy="9162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رسم مخطط الانسياب</a:t>
          </a:r>
        </a:p>
      </dsp:txBody>
      <dsp:txXfrm>
        <a:off x="5672445" y="2138260"/>
        <a:ext cx="1778736" cy="862533"/>
      </dsp:txXfrm>
    </dsp:sp>
    <dsp:sp modelId="{BD026B1B-3BB6-45A0-897F-3D7C4A6399DA}">
      <dsp:nvSpPr>
        <dsp:cNvPr id="0" name=""/>
        <dsp:cNvSpPr/>
      </dsp:nvSpPr>
      <dsp:spPr>
        <a:xfrm rot="3907178">
          <a:off x="1842688" y="3873253"/>
          <a:ext cx="174214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742142" y="13315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600" kern="1200"/>
        </a:p>
      </dsp:txBody>
      <dsp:txXfrm>
        <a:off x="2670205" y="3843015"/>
        <a:ext cx="87107" cy="87107"/>
      </dsp:txXfrm>
    </dsp:sp>
    <dsp:sp modelId="{D5B12731-5F00-465B-ACD8-FC8FF039A24C}">
      <dsp:nvSpPr>
        <dsp:cNvPr id="0" name=""/>
        <dsp:cNvSpPr/>
      </dsp:nvSpPr>
      <dsp:spPr>
        <a:xfrm>
          <a:off x="3080240" y="4218693"/>
          <a:ext cx="1832406" cy="916203"/>
        </a:xfrm>
        <a:prstGeom prst="roundRect">
          <a:avLst>
            <a:gd name="adj" fmla="val 10000"/>
          </a:avLst>
        </a:prstGeom>
        <a:solidFill>
          <a:srgbClr val="00B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كتابة البرنامج و </a:t>
          </a:r>
          <a:r>
            <a:rPr lang="ar-SA" sz="2200" kern="1200" dirty="0" err="1"/>
            <a:t>تنفيذة</a:t>
          </a:r>
          <a:r>
            <a:rPr lang="ar-SA" sz="2200" kern="1200" dirty="0"/>
            <a:t> </a:t>
          </a:r>
        </a:p>
      </dsp:txBody>
      <dsp:txXfrm>
        <a:off x="3107075" y="4245528"/>
        <a:ext cx="1778736" cy="862533"/>
      </dsp:txXfrm>
    </dsp:sp>
    <dsp:sp modelId="{356F737B-1051-4B44-9D18-1654D976C2A8}">
      <dsp:nvSpPr>
        <dsp:cNvPr id="0" name=""/>
        <dsp:cNvSpPr/>
      </dsp:nvSpPr>
      <dsp:spPr>
        <a:xfrm rot="18289469">
          <a:off x="4637377" y="4136662"/>
          <a:ext cx="128350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83502" y="1331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5247041" y="4117890"/>
        <a:ext cx="64175" cy="64175"/>
      </dsp:txXfrm>
    </dsp:sp>
    <dsp:sp modelId="{1ADC90FA-EE8E-4217-A9E5-3FCCCF706EA9}">
      <dsp:nvSpPr>
        <dsp:cNvPr id="0" name=""/>
        <dsp:cNvSpPr/>
      </dsp:nvSpPr>
      <dsp:spPr>
        <a:xfrm>
          <a:off x="5645610" y="3165059"/>
          <a:ext cx="1832406" cy="916203"/>
        </a:xfrm>
        <a:prstGeom prst="roundRect">
          <a:avLst>
            <a:gd name="adj" fmla="val 10000"/>
          </a:avLst>
        </a:prstGeom>
        <a:solidFill>
          <a:srgbClr val="FF99FF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كتابة البرمجة</a:t>
          </a:r>
        </a:p>
      </dsp:txBody>
      <dsp:txXfrm>
        <a:off x="5672445" y="3191894"/>
        <a:ext cx="1778736" cy="862533"/>
      </dsp:txXfrm>
    </dsp:sp>
    <dsp:sp modelId="{EC8053D0-7B6A-4239-9778-47AA80682614}">
      <dsp:nvSpPr>
        <dsp:cNvPr id="0" name=""/>
        <dsp:cNvSpPr/>
      </dsp:nvSpPr>
      <dsp:spPr>
        <a:xfrm>
          <a:off x="4912647" y="4663479"/>
          <a:ext cx="73296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32962" y="1331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5260804" y="4658470"/>
        <a:ext cx="36648" cy="36648"/>
      </dsp:txXfrm>
    </dsp:sp>
    <dsp:sp modelId="{94806F35-36EC-4523-A057-94A5A2FC4574}">
      <dsp:nvSpPr>
        <dsp:cNvPr id="0" name=""/>
        <dsp:cNvSpPr/>
      </dsp:nvSpPr>
      <dsp:spPr>
        <a:xfrm>
          <a:off x="5645610" y="4218693"/>
          <a:ext cx="1832406" cy="916203"/>
        </a:xfrm>
        <a:prstGeom prst="roundRect">
          <a:avLst>
            <a:gd name="adj" fmla="val 10000"/>
          </a:avLst>
        </a:prstGeom>
        <a:solidFill>
          <a:srgbClr val="FF99FF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ترجمة البرنامج الى لغة الاله </a:t>
          </a:r>
        </a:p>
      </dsp:txBody>
      <dsp:txXfrm>
        <a:off x="5672445" y="4245528"/>
        <a:ext cx="1778736" cy="862533"/>
      </dsp:txXfrm>
    </dsp:sp>
    <dsp:sp modelId="{B9C675FC-B2A6-4A93-935B-91E649802D8B}">
      <dsp:nvSpPr>
        <dsp:cNvPr id="0" name=""/>
        <dsp:cNvSpPr/>
      </dsp:nvSpPr>
      <dsp:spPr>
        <a:xfrm rot="3310531">
          <a:off x="4637377" y="5190296"/>
          <a:ext cx="128350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83502" y="1331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5247041" y="5171524"/>
        <a:ext cx="64175" cy="64175"/>
      </dsp:txXfrm>
    </dsp:sp>
    <dsp:sp modelId="{F766B5B4-B009-4A69-92CC-8C006705A41D}">
      <dsp:nvSpPr>
        <dsp:cNvPr id="0" name=""/>
        <dsp:cNvSpPr/>
      </dsp:nvSpPr>
      <dsp:spPr>
        <a:xfrm>
          <a:off x="5645610" y="5272326"/>
          <a:ext cx="1832406" cy="916203"/>
        </a:xfrm>
        <a:prstGeom prst="roundRect">
          <a:avLst>
            <a:gd name="adj" fmla="val 10000"/>
          </a:avLst>
        </a:prstGeom>
        <a:solidFill>
          <a:srgbClr val="FF99FF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اختبار البرنامج </a:t>
          </a:r>
        </a:p>
      </dsp:txBody>
      <dsp:txXfrm>
        <a:off x="5672445" y="5299161"/>
        <a:ext cx="1778736" cy="8625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E0FDB-B32A-4075-B0A8-98AF74390C9E}">
      <dsp:nvSpPr>
        <dsp:cNvPr id="0" name=""/>
        <dsp:cNvSpPr/>
      </dsp:nvSpPr>
      <dsp:spPr>
        <a:xfrm>
          <a:off x="514871" y="2016222"/>
          <a:ext cx="1832406" cy="21602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خطوات حل المسائل بواسطة الحاسب </a:t>
          </a:r>
        </a:p>
      </dsp:txBody>
      <dsp:txXfrm>
        <a:off x="568540" y="2069891"/>
        <a:ext cx="1725068" cy="2052904"/>
      </dsp:txXfrm>
    </dsp:sp>
    <dsp:sp modelId="{61AD81BD-5207-40BC-BC77-7BBF0D950D06}">
      <dsp:nvSpPr>
        <dsp:cNvPr id="0" name=""/>
        <dsp:cNvSpPr/>
      </dsp:nvSpPr>
      <dsp:spPr>
        <a:xfrm rot="17692822">
          <a:off x="1842688" y="2292803"/>
          <a:ext cx="174214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742142" y="13315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600" kern="1200"/>
        </a:p>
      </dsp:txBody>
      <dsp:txXfrm>
        <a:off x="2670205" y="2262565"/>
        <a:ext cx="87107" cy="87107"/>
      </dsp:txXfrm>
    </dsp:sp>
    <dsp:sp modelId="{CCA206DD-EE6A-41CB-9977-CC94DF4A9526}">
      <dsp:nvSpPr>
        <dsp:cNvPr id="0" name=""/>
        <dsp:cNvSpPr/>
      </dsp:nvSpPr>
      <dsp:spPr>
        <a:xfrm>
          <a:off x="3080240" y="1057791"/>
          <a:ext cx="1832406" cy="9162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صياغة حل المسألة </a:t>
          </a:r>
        </a:p>
      </dsp:txBody>
      <dsp:txXfrm>
        <a:off x="3107075" y="1084626"/>
        <a:ext cx="1778736" cy="862533"/>
      </dsp:txXfrm>
    </dsp:sp>
    <dsp:sp modelId="{057523F3-0C17-4773-9559-FA8C808CA89C}">
      <dsp:nvSpPr>
        <dsp:cNvPr id="0" name=""/>
        <dsp:cNvSpPr/>
      </dsp:nvSpPr>
      <dsp:spPr>
        <a:xfrm rot="18289469">
          <a:off x="4637377" y="975760"/>
          <a:ext cx="128350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83502" y="1331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5247041" y="956988"/>
        <a:ext cx="64175" cy="64175"/>
      </dsp:txXfrm>
    </dsp:sp>
    <dsp:sp modelId="{9C4C95E0-0B7C-40EC-A8AF-44E5642ACAC9}">
      <dsp:nvSpPr>
        <dsp:cNvPr id="0" name=""/>
        <dsp:cNvSpPr/>
      </dsp:nvSpPr>
      <dsp:spPr>
        <a:xfrm>
          <a:off x="5645610" y="4157"/>
          <a:ext cx="1832406" cy="9162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تحليل المسألة </a:t>
          </a:r>
        </a:p>
      </dsp:txBody>
      <dsp:txXfrm>
        <a:off x="5672445" y="30992"/>
        <a:ext cx="1778736" cy="862533"/>
      </dsp:txXfrm>
    </dsp:sp>
    <dsp:sp modelId="{74765C4F-731B-4212-AA4C-78B36EF2F5E4}">
      <dsp:nvSpPr>
        <dsp:cNvPr id="0" name=""/>
        <dsp:cNvSpPr/>
      </dsp:nvSpPr>
      <dsp:spPr>
        <a:xfrm>
          <a:off x="4912647" y="1502577"/>
          <a:ext cx="73296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32962" y="1331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5260804" y="1497569"/>
        <a:ext cx="36648" cy="36648"/>
      </dsp:txXfrm>
    </dsp:sp>
    <dsp:sp modelId="{BBEBC2A6-CF0D-4807-BDD3-8D93A3D3D91D}">
      <dsp:nvSpPr>
        <dsp:cNvPr id="0" name=""/>
        <dsp:cNvSpPr/>
      </dsp:nvSpPr>
      <dsp:spPr>
        <a:xfrm>
          <a:off x="5645610" y="1057791"/>
          <a:ext cx="1832406" cy="9162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كتابة خطوات الخوارزمية</a:t>
          </a:r>
        </a:p>
      </dsp:txBody>
      <dsp:txXfrm>
        <a:off x="5672445" y="1084626"/>
        <a:ext cx="1778736" cy="862533"/>
      </dsp:txXfrm>
    </dsp:sp>
    <dsp:sp modelId="{E8083483-1502-4859-B131-99CC95E7F11E}">
      <dsp:nvSpPr>
        <dsp:cNvPr id="0" name=""/>
        <dsp:cNvSpPr/>
      </dsp:nvSpPr>
      <dsp:spPr>
        <a:xfrm rot="3310531">
          <a:off x="4637377" y="2029394"/>
          <a:ext cx="128350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83502" y="1331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5247041" y="2010622"/>
        <a:ext cx="64175" cy="64175"/>
      </dsp:txXfrm>
    </dsp:sp>
    <dsp:sp modelId="{FDFE3F87-5731-4832-AADC-5F61A84E48DA}">
      <dsp:nvSpPr>
        <dsp:cNvPr id="0" name=""/>
        <dsp:cNvSpPr/>
      </dsp:nvSpPr>
      <dsp:spPr>
        <a:xfrm>
          <a:off x="5645610" y="2111425"/>
          <a:ext cx="1832406" cy="9162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رسم مخطط الانسياب</a:t>
          </a:r>
        </a:p>
      </dsp:txBody>
      <dsp:txXfrm>
        <a:off x="5672445" y="2138260"/>
        <a:ext cx="1778736" cy="862533"/>
      </dsp:txXfrm>
    </dsp:sp>
    <dsp:sp modelId="{BD026B1B-3BB6-45A0-897F-3D7C4A6399DA}">
      <dsp:nvSpPr>
        <dsp:cNvPr id="0" name=""/>
        <dsp:cNvSpPr/>
      </dsp:nvSpPr>
      <dsp:spPr>
        <a:xfrm rot="3907178">
          <a:off x="1842688" y="3873253"/>
          <a:ext cx="174214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742142" y="13315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600" kern="1200"/>
        </a:p>
      </dsp:txBody>
      <dsp:txXfrm>
        <a:off x="2670205" y="3843015"/>
        <a:ext cx="87107" cy="87107"/>
      </dsp:txXfrm>
    </dsp:sp>
    <dsp:sp modelId="{D5B12731-5F00-465B-ACD8-FC8FF039A24C}">
      <dsp:nvSpPr>
        <dsp:cNvPr id="0" name=""/>
        <dsp:cNvSpPr/>
      </dsp:nvSpPr>
      <dsp:spPr>
        <a:xfrm>
          <a:off x="3080240" y="4218693"/>
          <a:ext cx="1832406" cy="916203"/>
        </a:xfrm>
        <a:prstGeom prst="roundRect">
          <a:avLst>
            <a:gd name="adj" fmla="val 10000"/>
          </a:avLst>
        </a:prstGeom>
        <a:solidFill>
          <a:srgbClr val="00B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كتابة البرنامج و </a:t>
          </a:r>
          <a:r>
            <a:rPr lang="ar-SA" sz="2200" kern="1200" dirty="0" err="1"/>
            <a:t>تنفيذة</a:t>
          </a:r>
          <a:r>
            <a:rPr lang="ar-SA" sz="2200" kern="1200" dirty="0"/>
            <a:t> </a:t>
          </a:r>
        </a:p>
      </dsp:txBody>
      <dsp:txXfrm>
        <a:off x="3107075" y="4245528"/>
        <a:ext cx="1778736" cy="862533"/>
      </dsp:txXfrm>
    </dsp:sp>
    <dsp:sp modelId="{356F737B-1051-4B44-9D18-1654D976C2A8}">
      <dsp:nvSpPr>
        <dsp:cNvPr id="0" name=""/>
        <dsp:cNvSpPr/>
      </dsp:nvSpPr>
      <dsp:spPr>
        <a:xfrm rot="18289469">
          <a:off x="4637377" y="4136662"/>
          <a:ext cx="128350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83502" y="1331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5247041" y="4117890"/>
        <a:ext cx="64175" cy="64175"/>
      </dsp:txXfrm>
    </dsp:sp>
    <dsp:sp modelId="{1ADC90FA-EE8E-4217-A9E5-3FCCCF706EA9}">
      <dsp:nvSpPr>
        <dsp:cNvPr id="0" name=""/>
        <dsp:cNvSpPr/>
      </dsp:nvSpPr>
      <dsp:spPr>
        <a:xfrm>
          <a:off x="5645610" y="3165059"/>
          <a:ext cx="1832406" cy="916203"/>
        </a:xfrm>
        <a:prstGeom prst="roundRect">
          <a:avLst>
            <a:gd name="adj" fmla="val 10000"/>
          </a:avLst>
        </a:prstGeom>
        <a:solidFill>
          <a:srgbClr val="FF99FF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كتابة البرمجة</a:t>
          </a:r>
        </a:p>
      </dsp:txBody>
      <dsp:txXfrm>
        <a:off x="5672445" y="3191894"/>
        <a:ext cx="1778736" cy="862533"/>
      </dsp:txXfrm>
    </dsp:sp>
    <dsp:sp modelId="{EC8053D0-7B6A-4239-9778-47AA80682614}">
      <dsp:nvSpPr>
        <dsp:cNvPr id="0" name=""/>
        <dsp:cNvSpPr/>
      </dsp:nvSpPr>
      <dsp:spPr>
        <a:xfrm>
          <a:off x="4912647" y="4663479"/>
          <a:ext cx="73296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32962" y="1331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5260804" y="4658470"/>
        <a:ext cx="36648" cy="36648"/>
      </dsp:txXfrm>
    </dsp:sp>
    <dsp:sp modelId="{94806F35-36EC-4523-A057-94A5A2FC4574}">
      <dsp:nvSpPr>
        <dsp:cNvPr id="0" name=""/>
        <dsp:cNvSpPr/>
      </dsp:nvSpPr>
      <dsp:spPr>
        <a:xfrm>
          <a:off x="5645610" y="4218693"/>
          <a:ext cx="1832406" cy="916203"/>
        </a:xfrm>
        <a:prstGeom prst="roundRect">
          <a:avLst>
            <a:gd name="adj" fmla="val 10000"/>
          </a:avLst>
        </a:prstGeom>
        <a:solidFill>
          <a:srgbClr val="FF99FF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ترجمة البرنامج الى لغة الاله </a:t>
          </a:r>
        </a:p>
      </dsp:txBody>
      <dsp:txXfrm>
        <a:off x="5672445" y="4245528"/>
        <a:ext cx="1778736" cy="862533"/>
      </dsp:txXfrm>
    </dsp:sp>
    <dsp:sp modelId="{B9C675FC-B2A6-4A93-935B-91E649802D8B}">
      <dsp:nvSpPr>
        <dsp:cNvPr id="0" name=""/>
        <dsp:cNvSpPr/>
      </dsp:nvSpPr>
      <dsp:spPr>
        <a:xfrm rot="3310531">
          <a:off x="4637377" y="5190296"/>
          <a:ext cx="128350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83502" y="1331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5247041" y="5171524"/>
        <a:ext cx="64175" cy="64175"/>
      </dsp:txXfrm>
    </dsp:sp>
    <dsp:sp modelId="{F766B5B4-B009-4A69-92CC-8C006705A41D}">
      <dsp:nvSpPr>
        <dsp:cNvPr id="0" name=""/>
        <dsp:cNvSpPr/>
      </dsp:nvSpPr>
      <dsp:spPr>
        <a:xfrm>
          <a:off x="5645610" y="5272326"/>
          <a:ext cx="1832406" cy="916203"/>
        </a:xfrm>
        <a:prstGeom prst="roundRect">
          <a:avLst>
            <a:gd name="adj" fmla="val 10000"/>
          </a:avLst>
        </a:prstGeom>
        <a:solidFill>
          <a:srgbClr val="FF99FF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اختبار البرنامج </a:t>
          </a:r>
        </a:p>
      </dsp:txBody>
      <dsp:txXfrm>
        <a:off x="5672445" y="5299161"/>
        <a:ext cx="1778736" cy="8625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E0FDB-B32A-4075-B0A8-98AF74390C9E}">
      <dsp:nvSpPr>
        <dsp:cNvPr id="0" name=""/>
        <dsp:cNvSpPr/>
      </dsp:nvSpPr>
      <dsp:spPr>
        <a:xfrm>
          <a:off x="514871" y="2016222"/>
          <a:ext cx="1832406" cy="21602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خطوات حل المسائل بواسطة الحاسب </a:t>
          </a:r>
        </a:p>
      </dsp:txBody>
      <dsp:txXfrm>
        <a:off x="568540" y="2069891"/>
        <a:ext cx="1725068" cy="2052904"/>
      </dsp:txXfrm>
    </dsp:sp>
    <dsp:sp modelId="{61AD81BD-5207-40BC-BC77-7BBF0D950D06}">
      <dsp:nvSpPr>
        <dsp:cNvPr id="0" name=""/>
        <dsp:cNvSpPr/>
      </dsp:nvSpPr>
      <dsp:spPr>
        <a:xfrm rot="17692822">
          <a:off x="1842688" y="2292803"/>
          <a:ext cx="174214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742142" y="13315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600" kern="1200"/>
        </a:p>
      </dsp:txBody>
      <dsp:txXfrm>
        <a:off x="2670205" y="2262565"/>
        <a:ext cx="87107" cy="87107"/>
      </dsp:txXfrm>
    </dsp:sp>
    <dsp:sp modelId="{CCA206DD-EE6A-41CB-9977-CC94DF4A9526}">
      <dsp:nvSpPr>
        <dsp:cNvPr id="0" name=""/>
        <dsp:cNvSpPr/>
      </dsp:nvSpPr>
      <dsp:spPr>
        <a:xfrm>
          <a:off x="3080240" y="1057791"/>
          <a:ext cx="1832406" cy="9162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صياغة حل المسألة </a:t>
          </a:r>
        </a:p>
      </dsp:txBody>
      <dsp:txXfrm>
        <a:off x="3107075" y="1084626"/>
        <a:ext cx="1778736" cy="862533"/>
      </dsp:txXfrm>
    </dsp:sp>
    <dsp:sp modelId="{057523F3-0C17-4773-9559-FA8C808CA89C}">
      <dsp:nvSpPr>
        <dsp:cNvPr id="0" name=""/>
        <dsp:cNvSpPr/>
      </dsp:nvSpPr>
      <dsp:spPr>
        <a:xfrm rot="18289469">
          <a:off x="4637377" y="975760"/>
          <a:ext cx="128350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83502" y="1331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5247041" y="956988"/>
        <a:ext cx="64175" cy="64175"/>
      </dsp:txXfrm>
    </dsp:sp>
    <dsp:sp modelId="{9C4C95E0-0B7C-40EC-A8AF-44E5642ACAC9}">
      <dsp:nvSpPr>
        <dsp:cNvPr id="0" name=""/>
        <dsp:cNvSpPr/>
      </dsp:nvSpPr>
      <dsp:spPr>
        <a:xfrm>
          <a:off x="5645610" y="4157"/>
          <a:ext cx="1832406" cy="9162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تحليل المسألة </a:t>
          </a:r>
        </a:p>
      </dsp:txBody>
      <dsp:txXfrm>
        <a:off x="5672445" y="30992"/>
        <a:ext cx="1778736" cy="862533"/>
      </dsp:txXfrm>
    </dsp:sp>
    <dsp:sp modelId="{74765C4F-731B-4212-AA4C-78B36EF2F5E4}">
      <dsp:nvSpPr>
        <dsp:cNvPr id="0" name=""/>
        <dsp:cNvSpPr/>
      </dsp:nvSpPr>
      <dsp:spPr>
        <a:xfrm>
          <a:off x="4912647" y="1502577"/>
          <a:ext cx="73296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32962" y="1331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5260804" y="1497569"/>
        <a:ext cx="36648" cy="36648"/>
      </dsp:txXfrm>
    </dsp:sp>
    <dsp:sp modelId="{BBEBC2A6-CF0D-4807-BDD3-8D93A3D3D91D}">
      <dsp:nvSpPr>
        <dsp:cNvPr id="0" name=""/>
        <dsp:cNvSpPr/>
      </dsp:nvSpPr>
      <dsp:spPr>
        <a:xfrm>
          <a:off x="5645610" y="1057791"/>
          <a:ext cx="1832406" cy="9162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كتابة خطوات الخوارزمية</a:t>
          </a:r>
        </a:p>
      </dsp:txBody>
      <dsp:txXfrm>
        <a:off x="5672445" y="1084626"/>
        <a:ext cx="1778736" cy="862533"/>
      </dsp:txXfrm>
    </dsp:sp>
    <dsp:sp modelId="{E8083483-1502-4859-B131-99CC95E7F11E}">
      <dsp:nvSpPr>
        <dsp:cNvPr id="0" name=""/>
        <dsp:cNvSpPr/>
      </dsp:nvSpPr>
      <dsp:spPr>
        <a:xfrm rot="3310531">
          <a:off x="4637377" y="2029394"/>
          <a:ext cx="128350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83502" y="1331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5247041" y="2010622"/>
        <a:ext cx="64175" cy="64175"/>
      </dsp:txXfrm>
    </dsp:sp>
    <dsp:sp modelId="{FDFE3F87-5731-4832-AADC-5F61A84E48DA}">
      <dsp:nvSpPr>
        <dsp:cNvPr id="0" name=""/>
        <dsp:cNvSpPr/>
      </dsp:nvSpPr>
      <dsp:spPr>
        <a:xfrm>
          <a:off x="5645610" y="2111425"/>
          <a:ext cx="1832406" cy="9162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رسم مخطط الانسياب</a:t>
          </a:r>
        </a:p>
      </dsp:txBody>
      <dsp:txXfrm>
        <a:off x="5672445" y="2138260"/>
        <a:ext cx="1778736" cy="862533"/>
      </dsp:txXfrm>
    </dsp:sp>
    <dsp:sp modelId="{BD026B1B-3BB6-45A0-897F-3D7C4A6399DA}">
      <dsp:nvSpPr>
        <dsp:cNvPr id="0" name=""/>
        <dsp:cNvSpPr/>
      </dsp:nvSpPr>
      <dsp:spPr>
        <a:xfrm rot="3907178">
          <a:off x="1842688" y="3873253"/>
          <a:ext cx="174214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742142" y="13315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600" kern="1200"/>
        </a:p>
      </dsp:txBody>
      <dsp:txXfrm>
        <a:off x="2670205" y="3843015"/>
        <a:ext cx="87107" cy="87107"/>
      </dsp:txXfrm>
    </dsp:sp>
    <dsp:sp modelId="{D5B12731-5F00-465B-ACD8-FC8FF039A24C}">
      <dsp:nvSpPr>
        <dsp:cNvPr id="0" name=""/>
        <dsp:cNvSpPr/>
      </dsp:nvSpPr>
      <dsp:spPr>
        <a:xfrm>
          <a:off x="3080240" y="4218693"/>
          <a:ext cx="1832406" cy="916203"/>
        </a:xfrm>
        <a:prstGeom prst="roundRect">
          <a:avLst>
            <a:gd name="adj" fmla="val 10000"/>
          </a:avLst>
        </a:prstGeom>
        <a:solidFill>
          <a:srgbClr val="00B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كتابة البرنامج و </a:t>
          </a:r>
          <a:r>
            <a:rPr lang="ar-SA" sz="2200" kern="1200" dirty="0" err="1"/>
            <a:t>تنفيذة</a:t>
          </a:r>
          <a:r>
            <a:rPr lang="ar-SA" sz="2200" kern="1200" dirty="0"/>
            <a:t> </a:t>
          </a:r>
        </a:p>
      </dsp:txBody>
      <dsp:txXfrm>
        <a:off x="3107075" y="4245528"/>
        <a:ext cx="1778736" cy="862533"/>
      </dsp:txXfrm>
    </dsp:sp>
    <dsp:sp modelId="{356F737B-1051-4B44-9D18-1654D976C2A8}">
      <dsp:nvSpPr>
        <dsp:cNvPr id="0" name=""/>
        <dsp:cNvSpPr/>
      </dsp:nvSpPr>
      <dsp:spPr>
        <a:xfrm rot="18289469">
          <a:off x="4637377" y="4136662"/>
          <a:ext cx="128350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83502" y="1331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5247041" y="4117890"/>
        <a:ext cx="64175" cy="64175"/>
      </dsp:txXfrm>
    </dsp:sp>
    <dsp:sp modelId="{1ADC90FA-EE8E-4217-A9E5-3FCCCF706EA9}">
      <dsp:nvSpPr>
        <dsp:cNvPr id="0" name=""/>
        <dsp:cNvSpPr/>
      </dsp:nvSpPr>
      <dsp:spPr>
        <a:xfrm>
          <a:off x="5645610" y="3165059"/>
          <a:ext cx="1832406" cy="916203"/>
        </a:xfrm>
        <a:prstGeom prst="roundRect">
          <a:avLst>
            <a:gd name="adj" fmla="val 10000"/>
          </a:avLst>
        </a:prstGeom>
        <a:solidFill>
          <a:srgbClr val="FF99FF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كتابة البرمجة</a:t>
          </a:r>
        </a:p>
      </dsp:txBody>
      <dsp:txXfrm>
        <a:off x="5672445" y="3191894"/>
        <a:ext cx="1778736" cy="862533"/>
      </dsp:txXfrm>
    </dsp:sp>
    <dsp:sp modelId="{EC8053D0-7B6A-4239-9778-47AA80682614}">
      <dsp:nvSpPr>
        <dsp:cNvPr id="0" name=""/>
        <dsp:cNvSpPr/>
      </dsp:nvSpPr>
      <dsp:spPr>
        <a:xfrm>
          <a:off x="4912647" y="4663479"/>
          <a:ext cx="73296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32962" y="1331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5260804" y="4658470"/>
        <a:ext cx="36648" cy="36648"/>
      </dsp:txXfrm>
    </dsp:sp>
    <dsp:sp modelId="{94806F35-36EC-4523-A057-94A5A2FC4574}">
      <dsp:nvSpPr>
        <dsp:cNvPr id="0" name=""/>
        <dsp:cNvSpPr/>
      </dsp:nvSpPr>
      <dsp:spPr>
        <a:xfrm>
          <a:off x="5645610" y="4218693"/>
          <a:ext cx="1832406" cy="916203"/>
        </a:xfrm>
        <a:prstGeom prst="roundRect">
          <a:avLst>
            <a:gd name="adj" fmla="val 10000"/>
          </a:avLst>
        </a:prstGeom>
        <a:solidFill>
          <a:srgbClr val="FF99FF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ترجمة البرنامج الى لغة الاله </a:t>
          </a:r>
        </a:p>
      </dsp:txBody>
      <dsp:txXfrm>
        <a:off x="5672445" y="4245528"/>
        <a:ext cx="1778736" cy="862533"/>
      </dsp:txXfrm>
    </dsp:sp>
    <dsp:sp modelId="{B9C675FC-B2A6-4A93-935B-91E649802D8B}">
      <dsp:nvSpPr>
        <dsp:cNvPr id="0" name=""/>
        <dsp:cNvSpPr/>
      </dsp:nvSpPr>
      <dsp:spPr>
        <a:xfrm rot="3310531">
          <a:off x="4637377" y="5190296"/>
          <a:ext cx="128350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83502" y="1331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5247041" y="5171524"/>
        <a:ext cx="64175" cy="64175"/>
      </dsp:txXfrm>
    </dsp:sp>
    <dsp:sp modelId="{F766B5B4-B009-4A69-92CC-8C006705A41D}">
      <dsp:nvSpPr>
        <dsp:cNvPr id="0" name=""/>
        <dsp:cNvSpPr/>
      </dsp:nvSpPr>
      <dsp:spPr>
        <a:xfrm>
          <a:off x="5645610" y="5272326"/>
          <a:ext cx="1832406" cy="916203"/>
        </a:xfrm>
        <a:prstGeom prst="roundRect">
          <a:avLst>
            <a:gd name="adj" fmla="val 10000"/>
          </a:avLst>
        </a:prstGeom>
        <a:solidFill>
          <a:srgbClr val="FF99FF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اختبار البرنامج </a:t>
          </a:r>
        </a:p>
      </dsp:txBody>
      <dsp:txXfrm>
        <a:off x="5672445" y="5299161"/>
        <a:ext cx="1778736" cy="8625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E0FDB-B32A-4075-B0A8-98AF74390C9E}">
      <dsp:nvSpPr>
        <dsp:cNvPr id="0" name=""/>
        <dsp:cNvSpPr/>
      </dsp:nvSpPr>
      <dsp:spPr>
        <a:xfrm>
          <a:off x="514871" y="2016222"/>
          <a:ext cx="1832406" cy="21602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خطوات حل المسائل بواسطة الحاسب </a:t>
          </a:r>
        </a:p>
      </dsp:txBody>
      <dsp:txXfrm>
        <a:off x="568540" y="2069891"/>
        <a:ext cx="1725068" cy="2052904"/>
      </dsp:txXfrm>
    </dsp:sp>
    <dsp:sp modelId="{61AD81BD-5207-40BC-BC77-7BBF0D950D06}">
      <dsp:nvSpPr>
        <dsp:cNvPr id="0" name=""/>
        <dsp:cNvSpPr/>
      </dsp:nvSpPr>
      <dsp:spPr>
        <a:xfrm rot="17692822">
          <a:off x="1842688" y="2292803"/>
          <a:ext cx="174214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742142" y="13315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600" kern="1200"/>
        </a:p>
      </dsp:txBody>
      <dsp:txXfrm>
        <a:off x="2670205" y="2262565"/>
        <a:ext cx="87107" cy="87107"/>
      </dsp:txXfrm>
    </dsp:sp>
    <dsp:sp modelId="{CCA206DD-EE6A-41CB-9977-CC94DF4A9526}">
      <dsp:nvSpPr>
        <dsp:cNvPr id="0" name=""/>
        <dsp:cNvSpPr/>
      </dsp:nvSpPr>
      <dsp:spPr>
        <a:xfrm>
          <a:off x="3080240" y="1057791"/>
          <a:ext cx="1832406" cy="9162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صياغة حل المسألة </a:t>
          </a:r>
        </a:p>
      </dsp:txBody>
      <dsp:txXfrm>
        <a:off x="3107075" y="1084626"/>
        <a:ext cx="1778736" cy="862533"/>
      </dsp:txXfrm>
    </dsp:sp>
    <dsp:sp modelId="{057523F3-0C17-4773-9559-FA8C808CA89C}">
      <dsp:nvSpPr>
        <dsp:cNvPr id="0" name=""/>
        <dsp:cNvSpPr/>
      </dsp:nvSpPr>
      <dsp:spPr>
        <a:xfrm rot="18289469">
          <a:off x="4637377" y="975760"/>
          <a:ext cx="128350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83502" y="1331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5247041" y="956988"/>
        <a:ext cx="64175" cy="64175"/>
      </dsp:txXfrm>
    </dsp:sp>
    <dsp:sp modelId="{9C4C95E0-0B7C-40EC-A8AF-44E5642ACAC9}">
      <dsp:nvSpPr>
        <dsp:cNvPr id="0" name=""/>
        <dsp:cNvSpPr/>
      </dsp:nvSpPr>
      <dsp:spPr>
        <a:xfrm>
          <a:off x="5645610" y="4157"/>
          <a:ext cx="1832406" cy="9162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تحليل المسألة </a:t>
          </a:r>
        </a:p>
      </dsp:txBody>
      <dsp:txXfrm>
        <a:off x="5672445" y="30992"/>
        <a:ext cx="1778736" cy="862533"/>
      </dsp:txXfrm>
    </dsp:sp>
    <dsp:sp modelId="{74765C4F-731B-4212-AA4C-78B36EF2F5E4}">
      <dsp:nvSpPr>
        <dsp:cNvPr id="0" name=""/>
        <dsp:cNvSpPr/>
      </dsp:nvSpPr>
      <dsp:spPr>
        <a:xfrm>
          <a:off x="4912647" y="1502577"/>
          <a:ext cx="73296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32962" y="1331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5260804" y="1497569"/>
        <a:ext cx="36648" cy="36648"/>
      </dsp:txXfrm>
    </dsp:sp>
    <dsp:sp modelId="{BBEBC2A6-CF0D-4807-BDD3-8D93A3D3D91D}">
      <dsp:nvSpPr>
        <dsp:cNvPr id="0" name=""/>
        <dsp:cNvSpPr/>
      </dsp:nvSpPr>
      <dsp:spPr>
        <a:xfrm>
          <a:off x="5645610" y="1057791"/>
          <a:ext cx="1832406" cy="9162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كتابة خطوات الخوارزمية</a:t>
          </a:r>
        </a:p>
      </dsp:txBody>
      <dsp:txXfrm>
        <a:off x="5672445" y="1084626"/>
        <a:ext cx="1778736" cy="862533"/>
      </dsp:txXfrm>
    </dsp:sp>
    <dsp:sp modelId="{E8083483-1502-4859-B131-99CC95E7F11E}">
      <dsp:nvSpPr>
        <dsp:cNvPr id="0" name=""/>
        <dsp:cNvSpPr/>
      </dsp:nvSpPr>
      <dsp:spPr>
        <a:xfrm rot="3310531">
          <a:off x="4637377" y="2029394"/>
          <a:ext cx="128350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83502" y="1331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5247041" y="2010622"/>
        <a:ext cx="64175" cy="64175"/>
      </dsp:txXfrm>
    </dsp:sp>
    <dsp:sp modelId="{FDFE3F87-5731-4832-AADC-5F61A84E48DA}">
      <dsp:nvSpPr>
        <dsp:cNvPr id="0" name=""/>
        <dsp:cNvSpPr/>
      </dsp:nvSpPr>
      <dsp:spPr>
        <a:xfrm>
          <a:off x="5645610" y="2111425"/>
          <a:ext cx="1832406" cy="9162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رسم مخطط الانسياب</a:t>
          </a:r>
        </a:p>
      </dsp:txBody>
      <dsp:txXfrm>
        <a:off x="5672445" y="2138260"/>
        <a:ext cx="1778736" cy="862533"/>
      </dsp:txXfrm>
    </dsp:sp>
    <dsp:sp modelId="{BD026B1B-3BB6-45A0-897F-3D7C4A6399DA}">
      <dsp:nvSpPr>
        <dsp:cNvPr id="0" name=""/>
        <dsp:cNvSpPr/>
      </dsp:nvSpPr>
      <dsp:spPr>
        <a:xfrm rot="3907178">
          <a:off x="1842688" y="3873253"/>
          <a:ext cx="174214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742142" y="13315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600" kern="1200"/>
        </a:p>
      </dsp:txBody>
      <dsp:txXfrm>
        <a:off x="2670205" y="3843015"/>
        <a:ext cx="87107" cy="87107"/>
      </dsp:txXfrm>
    </dsp:sp>
    <dsp:sp modelId="{D5B12731-5F00-465B-ACD8-FC8FF039A24C}">
      <dsp:nvSpPr>
        <dsp:cNvPr id="0" name=""/>
        <dsp:cNvSpPr/>
      </dsp:nvSpPr>
      <dsp:spPr>
        <a:xfrm>
          <a:off x="3080240" y="4218693"/>
          <a:ext cx="1832406" cy="916203"/>
        </a:xfrm>
        <a:prstGeom prst="roundRect">
          <a:avLst>
            <a:gd name="adj" fmla="val 10000"/>
          </a:avLst>
        </a:prstGeom>
        <a:solidFill>
          <a:srgbClr val="00B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كتابة البرنامج و </a:t>
          </a:r>
          <a:r>
            <a:rPr lang="ar-SA" sz="2200" kern="1200" dirty="0" err="1"/>
            <a:t>تنفيذة</a:t>
          </a:r>
          <a:r>
            <a:rPr lang="ar-SA" sz="2200" kern="1200" dirty="0"/>
            <a:t> </a:t>
          </a:r>
        </a:p>
      </dsp:txBody>
      <dsp:txXfrm>
        <a:off x="3107075" y="4245528"/>
        <a:ext cx="1778736" cy="862533"/>
      </dsp:txXfrm>
    </dsp:sp>
    <dsp:sp modelId="{356F737B-1051-4B44-9D18-1654D976C2A8}">
      <dsp:nvSpPr>
        <dsp:cNvPr id="0" name=""/>
        <dsp:cNvSpPr/>
      </dsp:nvSpPr>
      <dsp:spPr>
        <a:xfrm rot="18289469">
          <a:off x="4637377" y="4136662"/>
          <a:ext cx="128350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83502" y="1331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5247041" y="4117890"/>
        <a:ext cx="64175" cy="64175"/>
      </dsp:txXfrm>
    </dsp:sp>
    <dsp:sp modelId="{1ADC90FA-EE8E-4217-A9E5-3FCCCF706EA9}">
      <dsp:nvSpPr>
        <dsp:cNvPr id="0" name=""/>
        <dsp:cNvSpPr/>
      </dsp:nvSpPr>
      <dsp:spPr>
        <a:xfrm>
          <a:off x="5645610" y="3165059"/>
          <a:ext cx="1832406" cy="916203"/>
        </a:xfrm>
        <a:prstGeom prst="roundRect">
          <a:avLst>
            <a:gd name="adj" fmla="val 10000"/>
          </a:avLst>
        </a:prstGeom>
        <a:solidFill>
          <a:srgbClr val="FF99FF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كتابة البرمجة</a:t>
          </a:r>
        </a:p>
      </dsp:txBody>
      <dsp:txXfrm>
        <a:off x="5672445" y="3191894"/>
        <a:ext cx="1778736" cy="862533"/>
      </dsp:txXfrm>
    </dsp:sp>
    <dsp:sp modelId="{EC8053D0-7B6A-4239-9778-47AA80682614}">
      <dsp:nvSpPr>
        <dsp:cNvPr id="0" name=""/>
        <dsp:cNvSpPr/>
      </dsp:nvSpPr>
      <dsp:spPr>
        <a:xfrm>
          <a:off x="4912647" y="4663479"/>
          <a:ext cx="73296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32962" y="1331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5260804" y="4658470"/>
        <a:ext cx="36648" cy="36648"/>
      </dsp:txXfrm>
    </dsp:sp>
    <dsp:sp modelId="{94806F35-36EC-4523-A057-94A5A2FC4574}">
      <dsp:nvSpPr>
        <dsp:cNvPr id="0" name=""/>
        <dsp:cNvSpPr/>
      </dsp:nvSpPr>
      <dsp:spPr>
        <a:xfrm>
          <a:off x="5645610" y="4218693"/>
          <a:ext cx="1832406" cy="916203"/>
        </a:xfrm>
        <a:prstGeom prst="roundRect">
          <a:avLst>
            <a:gd name="adj" fmla="val 10000"/>
          </a:avLst>
        </a:prstGeom>
        <a:solidFill>
          <a:srgbClr val="FF99FF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ترجمة البرنامج الى لغة الاله </a:t>
          </a:r>
        </a:p>
      </dsp:txBody>
      <dsp:txXfrm>
        <a:off x="5672445" y="4245528"/>
        <a:ext cx="1778736" cy="862533"/>
      </dsp:txXfrm>
    </dsp:sp>
    <dsp:sp modelId="{B9C675FC-B2A6-4A93-935B-91E649802D8B}">
      <dsp:nvSpPr>
        <dsp:cNvPr id="0" name=""/>
        <dsp:cNvSpPr/>
      </dsp:nvSpPr>
      <dsp:spPr>
        <a:xfrm rot="3310531">
          <a:off x="4637377" y="5190296"/>
          <a:ext cx="128350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83502" y="1331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5247041" y="5171524"/>
        <a:ext cx="64175" cy="64175"/>
      </dsp:txXfrm>
    </dsp:sp>
    <dsp:sp modelId="{F766B5B4-B009-4A69-92CC-8C006705A41D}">
      <dsp:nvSpPr>
        <dsp:cNvPr id="0" name=""/>
        <dsp:cNvSpPr/>
      </dsp:nvSpPr>
      <dsp:spPr>
        <a:xfrm>
          <a:off x="5645610" y="5272326"/>
          <a:ext cx="1832406" cy="916203"/>
        </a:xfrm>
        <a:prstGeom prst="roundRect">
          <a:avLst>
            <a:gd name="adj" fmla="val 10000"/>
          </a:avLst>
        </a:prstGeom>
        <a:solidFill>
          <a:srgbClr val="FF99FF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/>
            <a:t>اختبار البرنامج </a:t>
          </a:r>
        </a:p>
      </dsp:txBody>
      <dsp:txXfrm>
        <a:off x="5672445" y="5299161"/>
        <a:ext cx="1778736" cy="8625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2FB7F89-337E-4E04-AA4A-8EA638FF3A89}" type="datetimeFigureOut">
              <a:rPr lang="ar-SA" smtClean="0"/>
              <a:pPr/>
              <a:t>07/03/40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65777C0-B393-42BF-95FE-362DD255372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9750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DA78730-21D6-494A-BCC9-B878B81488D9}" type="datetimeFigureOut">
              <a:rPr lang="ar-SA" smtClean="0"/>
              <a:pPr/>
              <a:t>07/03/40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DE76935-D8CA-41CC-B17A-8BD2ACED0B6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95579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/>
              <a:t>توزيع</a:t>
            </a:r>
            <a:r>
              <a:rPr lang="ar-SA" baseline="0" dirty="0"/>
              <a:t> الورق وتصحيح الأقران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76935-D8CA-41CC-B17A-8BD2ACED0B6D}" type="slidenum">
              <a:rPr lang="ar-SA" smtClean="0"/>
              <a:pPr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88111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/>
              <a:t>استنتاج</a:t>
            </a:r>
            <a:r>
              <a:rPr lang="ar-SA" baseline="0" dirty="0"/>
              <a:t> على السبورة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76935-D8CA-41CC-B17A-8BD2ACED0B6D}" type="slidenum">
              <a:rPr lang="ar-SA" smtClean="0"/>
              <a:pPr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6988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/>
              <a:t>ناقص الرسم الانسيابي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76935-D8CA-41CC-B17A-8BD2ACED0B6D}" type="slidenum">
              <a:rPr lang="ar-SA" smtClean="0"/>
              <a:pPr/>
              <a:t>24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97476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284F-60A8-4F2E-A5A3-185A867AED7E}" type="datetimeFigureOut">
              <a:rPr lang="ar-SA" smtClean="0"/>
              <a:pPr/>
              <a:t>07/03/40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07FEF2C-9E29-4C4E-8F82-11B65397DA0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03851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284F-60A8-4F2E-A5A3-185A867AED7E}" type="datetimeFigureOut">
              <a:rPr lang="ar-SA" smtClean="0"/>
              <a:pPr/>
              <a:t>07/03/40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07FEF2C-9E29-4C4E-8F82-11B65397DA0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7478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284F-60A8-4F2E-A5A3-185A867AED7E}" type="datetimeFigureOut">
              <a:rPr lang="ar-SA" smtClean="0"/>
              <a:pPr/>
              <a:t>07/03/40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07FEF2C-9E29-4C4E-8F82-11B65397DA0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432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284F-60A8-4F2E-A5A3-185A867AED7E}" type="datetimeFigureOut">
              <a:rPr lang="ar-SA" smtClean="0"/>
              <a:pPr/>
              <a:t>07/03/40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07FEF2C-9E29-4C4E-8F82-11B65397DA0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6193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284F-60A8-4F2E-A5A3-185A867AED7E}" type="datetimeFigureOut">
              <a:rPr lang="ar-SA" smtClean="0"/>
              <a:pPr/>
              <a:t>07/03/40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07FEF2C-9E29-4C4E-8F82-11B65397DA0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2139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284F-60A8-4F2E-A5A3-185A867AED7E}" type="datetimeFigureOut">
              <a:rPr lang="ar-SA" smtClean="0"/>
              <a:pPr/>
              <a:t>07/03/40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07FEF2C-9E29-4C4E-8F82-11B65397DA0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30501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284F-60A8-4F2E-A5A3-185A867AED7E}" type="datetimeFigureOut">
              <a:rPr lang="ar-SA" smtClean="0"/>
              <a:pPr/>
              <a:t>07/03/40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EF2C-9E29-4C4E-8F82-11B65397DA0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2281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284F-60A8-4F2E-A5A3-185A867AED7E}" type="datetimeFigureOut">
              <a:rPr lang="ar-SA" smtClean="0"/>
              <a:pPr/>
              <a:t>07/03/40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EF2C-9E29-4C4E-8F82-11B65397DA0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853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284F-60A8-4F2E-A5A3-185A867AED7E}" type="datetimeFigureOut">
              <a:rPr lang="ar-SA" smtClean="0"/>
              <a:pPr/>
              <a:t>07/03/40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EF2C-9E29-4C4E-8F82-11B65397DA0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90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284F-60A8-4F2E-A5A3-185A867AED7E}" type="datetimeFigureOut">
              <a:rPr lang="ar-SA" smtClean="0"/>
              <a:pPr/>
              <a:t>07/03/40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07FEF2C-9E29-4C4E-8F82-11B65397DA0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497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284F-60A8-4F2E-A5A3-185A867AED7E}" type="datetimeFigureOut">
              <a:rPr lang="ar-SA" smtClean="0"/>
              <a:pPr/>
              <a:t>07/03/40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07FEF2C-9E29-4C4E-8F82-11B65397DA0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7840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284F-60A8-4F2E-A5A3-185A867AED7E}" type="datetimeFigureOut">
              <a:rPr lang="ar-SA" smtClean="0"/>
              <a:pPr/>
              <a:t>07/03/40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07FEF2C-9E29-4C4E-8F82-11B65397DA0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9601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284F-60A8-4F2E-A5A3-185A867AED7E}" type="datetimeFigureOut">
              <a:rPr lang="ar-SA" smtClean="0"/>
              <a:pPr/>
              <a:t>07/03/40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EF2C-9E29-4C4E-8F82-11B65397DA0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0566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284F-60A8-4F2E-A5A3-185A867AED7E}" type="datetimeFigureOut">
              <a:rPr lang="ar-SA" smtClean="0"/>
              <a:pPr/>
              <a:t>07/03/40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EF2C-9E29-4C4E-8F82-11B65397DA0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0646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284F-60A8-4F2E-A5A3-185A867AED7E}" type="datetimeFigureOut">
              <a:rPr lang="ar-SA" smtClean="0"/>
              <a:pPr/>
              <a:t>07/03/40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EF2C-9E29-4C4E-8F82-11B65397DA0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5249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284F-60A8-4F2E-A5A3-185A867AED7E}" type="datetimeFigureOut">
              <a:rPr lang="ar-SA" smtClean="0"/>
              <a:pPr/>
              <a:t>07/03/40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07FEF2C-9E29-4C4E-8F82-11B65397DA0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84170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D284F-60A8-4F2E-A5A3-185A867AED7E}" type="datetimeFigureOut">
              <a:rPr lang="ar-SA" smtClean="0"/>
              <a:pPr/>
              <a:t>07/03/40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07FEF2C-9E29-4C4E-8F82-11B65397DA0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686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b="1" dirty="0"/>
              <a:t>صياغة حل المسائل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رسم تخطيطي 4"/>
          <p:cNvGraphicFramePr/>
          <p:nvPr/>
        </p:nvGraphicFramePr>
        <p:xfrm>
          <a:off x="467544" y="260648"/>
          <a:ext cx="7992888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شكل بيضاوي 5"/>
          <p:cNvSpPr/>
          <p:nvPr/>
        </p:nvSpPr>
        <p:spPr>
          <a:xfrm>
            <a:off x="3707904" y="0"/>
            <a:ext cx="5904656" cy="34563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80920" cy="720080"/>
          </a:xfrm>
        </p:spPr>
        <p:txBody>
          <a:bodyPr>
            <a:noAutofit/>
          </a:bodyPr>
          <a:lstStyle/>
          <a:p>
            <a:r>
              <a:rPr lang="ar-SA" sz="2800" b="1" dirty="0">
                <a:solidFill>
                  <a:srgbClr val="FF0000"/>
                </a:solidFill>
              </a:rPr>
              <a:t>مثال 1: </a:t>
            </a:r>
            <a:r>
              <a:rPr lang="ar-SA" sz="2800" dirty="0">
                <a:solidFill>
                  <a:schemeClr val="accent1">
                    <a:lumMod val="50000"/>
                  </a:schemeClr>
                </a:solidFill>
              </a:rPr>
              <a:t>نفترض اننا نريد عمل برنامج لحساب مساحة </a:t>
            </a:r>
            <a:r>
              <a:rPr lang="ar-SA" sz="2800" dirty="0" err="1">
                <a:solidFill>
                  <a:schemeClr val="accent1">
                    <a:lumMod val="50000"/>
                  </a:schemeClr>
                </a:solidFill>
              </a:rPr>
              <a:t>المستطيل :</a:t>
            </a:r>
            <a:endParaRPr lang="ar-SA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sz="half" idx="1"/>
          </p:nvPr>
        </p:nvSpPr>
        <p:spPr>
          <a:xfrm>
            <a:off x="3779912" y="1628800"/>
            <a:ext cx="2374032" cy="49685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ar-SA" sz="2400" b="1" dirty="0">
                <a:solidFill>
                  <a:srgbClr val="C00000"/>
                </a:solidFill>
              </a:rPr>
              <a:t>خطوات </a:t>
            </a:r>
            <a:r>
              <a:rPr lang="ar-SA" sz="2400" b="1" dirty="0" err="1">
                <a:solidFill>
                  <a:srgbClr val="C00000"/>
                </a:solidFill>
              </a:rPr>
              <a:t>الخوارزمية :</a:t>
            </a:r>
            <a:endParaRPr lang="ar-SA" sz="2400" b="1" dirty="0">
              <a:solidFill>
                <a:srgbClr val="C00000"/>
              </a:solidFill>
            </a:endParaRPr>
          </a:p>
          <a:p>
            <a:pPr marL="457200" indent="-457200">
              <a:buNone/>
            </a:pPr>
            <a:r>
              <a:rPr lang="ar-SA" sz="2000" dirty="0">
                <a:solidFill>
                  <a:schemeClr val="dk1"/>
                </a:solidFill>
              </a:rPr>
              <a:t>1- البداية </a:t>
            </a:r>
          </a:p>
          <a:p>
            <a:pPr marL="457200" indent="-457200">
              <a:buNone/>
            </a:pPr>
            <a:r>
              <a:rPr lang="ar-SA" sz="2000" dirty="0"/>
              <a:t>2-</a:t>
            </a:r>
            <a:r>
              <a:rPr lang="ar-SA" sz="2000" dirty="0">
                <a:solidFill>
                  <a:schemeClr val="dk1"/>
                </a:solidFill>
              </a:rPr>
              <a:t> ادخل </a:t>
            </a:r>
            <a:r>
              <a:rPr lang="en-US" sz="2000" dirty="0">
                <a:solidFill>
                  <a:schemeClr val="dk1"/>
                </a:solidFill>
              </a:rPr>
              <a:t>X , Y</a:t>
            </a:r>
            <a:endParaRPr lang="ar-SA" sz="2000" dirty="0">
              <a:solidFill>
                <a:schemeClr val="dk1"/>
              </a:solidFill>
            </a:endParaRPr>
          </a:p>
          <a:p>
            <a:pPr marL="457200" indent="-457200">
              <a:buNone/>
            </a:pPr>
            <a:r>
              <a:rPr lang="ar-SA" sz="2000" dirty="0">
                <a:solidFill>
                  <a:schemeClr val="dk1"/>
                </a:solidFill>
              </a:rPr>
              <a:t>3- اجعل </a:t>
            </a:r>
            <a:r>
              <a:rPr lang="en-US" sz="2000" dirty="0">
                <a:solidFill>
                  <a:schemeClr val="dk1"/>
                </a:solidFill>
              </a:rPr>
              <a:t>M= X * Y </a:t>
            </a:r>
          </a:p>
          <a:p>
            <a:pPr marL="457200" indent="-457200">
              <a:buNone/>
            </a:pPr>
            <a:r>
              <a:rPr lang="ar-SA" sz="2000" dirty="0">
                <a:solidFill>
                  <a:schemeClr val="dk1"/>
                </a:solidFill>
              </a:rPr>
              <a:t>4- اطبع </a:t>
            </a:r>
            <a:r>
              <a:rPr lang="en-US" sz="2000" dirty="0">
                <a:solidFill>
                  <a:schemeClr val="dk1"/>
                </a:solidFill>
              </a:rPr>
              <a:t>M </a:t>
            </a:r>
          </a:p>
          <a:p>
            <a:pPr marL="457200" indent="-457200">
              <a:buNone/>
            </a:pPr>
            <a:r>
              <a:rPr lang="ar-SA" sz="2000" dirty="0">
                <a:solidFill>
                  <a:schemeClr val="dk1"/>
                </a:solidFill>
              </a:rPr>
              <a:t>5- النهاية </a:t>
            </a:r>
          </a:p>
          <a:p>
            <a:pPr>
              <a:buNone/>
            </a:pPr>
            <a:r>
              <a:rPr lang="ar-SA" dirty="0"/>
              <a:t> 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half" idx="2"/>
          </p:nvPr>
        </p:nvSpPr>
        <p:spPr>
          <a:xfrm>
            <a:off x="6300192" y="1589567"/>
            <a:ext cx="2664295" cy="500778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ar-SA" sz="2400" b="1" dirty="0">
                <a:solidFill>
                  <a:srgbClr val="C00000"/>
                </a:solidFill>
              </a:rPr>
              <a:t>تحليل </a:t>
            </a:r>
            <a:r>
              <a:rPr lang="ar-SA" sz="2400" b="1" dirty="0" err="1">
                <a:solidFill>
                  <a:srgbClr val="C00000"/>
                </a:solidFill>
              </a:rPr>
              <a:t>المسالة :</a:t>
            </a:r>
            <a:endParaRPr lang="ar-SA" sz="2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SA" dirty="0"/>
              <a:t>1- </a:t>
            </a:r>
            <a:r>
              <a:rPr lang="ar-SA" dirty="0" err="1">
                <a:solidFill>
                  <a:srgbClr val="FF0000"/>
                </a:solidFill>
              </a:rPr>
              <a:t>مدخلات</a:t>
            </a:r>
            <a:r>
              <a:rPr lang="ar-SA" dirty="0">
                <a:solidFill>
                  <a:srgbClr val="FF0000"/>
                </a:solidFill>
              </a:rPr>
              <a:t> </a:t>
            </a:r>
            <a:r>
              <a:rPr lang="ar-SA" dirty="0" err="1">
                <a:solidFill>
                  <a:srgbClr val="FF0000"/>
                </a:solidFill>
              </a:rPr>
              <a:t>البرنامج </a:t>
            </a:r>
            <a:r>
              <a:rPr lang="ar-SA" dirty="0" err="1"/>
              <a:t>:</a:t>
            </a:r>
            <a:r>
              <a:rPr lang="ar-SA" dirty="0"/>
              <a:t> </a:t>
            </a:r>
          </a:p>
          <a:p>
            <a:pPr>
              <a:buNone/>
            </a:pPr>
            <a:r>
              <a:rPr lang="ar-SA" dirty="0"/>
              <a:t>     عددين وهم للطول والعرض</a:t>
            </a:r>
          </a:p>
          <a:p>
            <a:pPr>
              <a:buNone/>
            </a:pPr>
            <a:r>
              <a:rPr lang="ar-SA" dirty="0"/>
              <a:t> ولنرمز لهم </a:t>
            </a:r>
            <a:r>
              <a:rPr lang="en-US" dirty="0"/>
              <a:t> X ,Y </a:t>
            </a:r>
            <a:endParaRPr lang="ar-SA" dirty="0"/>
          </a:p>
          <a:p>
            <a:pPr>
              <a:buNone/>
            </a:pPr>
            <a:r>
              <a:rPr lang="ar-SA" dirty="0"/>
              <a:t>2- </a:t>
            </a:r>
            <a:r>
              <a:rPr lang="ar-SA" dirty="0">
                <a:solidFill>
                  <a:srgbClr val="FF0000"/>
                </a:solidFill>
              </a:rPr>
              <a:t>مخرجات </a:t>
            </a:r>
            <a:r>
              <a:rPr lang="ar-SA" dirty="0" err="1">
                <a:solidFill>
                  <a:srgbClr val="FF0000"/>
                </a:solidFill>
              </a:rPr>
              <a:t>البرنامج </a:t>
            </a:r>
            <a:r>
              <a:rPr lang="ar-SA" dirty="0" err="1"/>
              <a:t>:</a:t>
            </a:r>
            <a:endParaRPr lang="ar-SA" dirty="0"/>
          </a:p>
          <a:p>
            <a:pPr>
              <a:buNone/>
            </a:pPr>
            <a:r>
              <a:rPr lang="ar-SA" dirty="0"/>
              <a:t>   عدد وهو ناتج مساحة المستطيل </a:t>
            </a:r>
          </a:p>
          <a:p>
            <a:pPr>
              <a:buNone/>
            </a:pPr>
            <a:r>
              <a:rPr lang="ar-SA" dirty="0"/>
              <a:t> ولنرمز له </a:t>
            </a:r>
            <a:r>
              <a:rPr lang="en-US" dirty="0"/>
              <a:t>M</a:t>
            </a:r>
            <a:endParaRPr lang="ar-SA" dirty="0"/>
          </a:p>
          <a:p>
            <a:pPr>
              <a:buNone/>
            </a:pPr>
            <a:r>
              <a:rPr lang="ar-SA" dirty="0"/>
              <a:t>3- </a:t>
            </a:r>
            <a:r>
              <a:rPr lang="ar-SA" dirty="0">
                <a:solidFill>
                  <a:srgbClr val="FF0000"/>
                </a:solidFill>
              </a:rPr>
              <a:t>عمليات </a:t>
            </a:r>
            <a:r>
              <a:rPr lang="ar-SA" dirty="0" err="1">
                <a:solidFill>
                  <a:srgbClr val="FF0000"/>
                </a:solidFill>
              </a:rPr>
              <a:t>المعالجة </a:t>
            </a:r>
            <a:r>
              <a:rPr lang="ar-SA" dirty="0" err="1"/>
              <a:t>:</a:t>
            </a:r>
            <a:endParaRPr lang="ar-SA" dirty="0"/>
          </a:p>
          <a:p>
            <a:pPr>
              <a:buNone/>
            </a:pPr>
            <a:r>
              <a:rPr lang="ar-SA" dirty="0"/>
              <a:t>     الضرب  وهو </a:t>
            </a:r>
          </a:p>
          <a:p>
            <a:pPr>
              <a:buNone/>
            </a:pPr>
            <a:r>
              <a:rPr lang="ar-SA" dirty="0"/>
              <a:t>قانون مساحة المستطيل</a:t>
            </a:r>
          </a:p>
          <a:p>
            <a:pPr>
              <a:buNone/>
            </a:pPr>
            <a:r>
              <a:rPr lang="ar-SA" dirty="0"/>
              <a:t> </a:t>
            </a:r>
            <a:r>
              <a:rPr lang="en-US" dirty="0"/>
              <a:t>M = X * Y</a:t>
            </a:r>
            <a:endParaRPr lang="ar-SA" dirty="0"/>
          </a:p>
          <a:p>
            <a:endParaRPr lang="ar-SA" sz="2000" dirty="0"/>
          </a:p>
        </p:txBody>
      </p:sp>
      <p:sp>
        <p:nvSpPr>
          <p:cNvPr id="18" name="عنصر نائب للمحتوى 4"/>
          <p:cNvSpPr txBox="1">
            <a:spLocks/>
          </p:cNvSpPr>
          <p:nvPr/>
        </p:nvSpPr>
        <p:spPr>
          <a:xfrm>
            <a:off x="395536" y="1628800"/>
            <a:ext cx="3238128" cy="49685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20040" marR="0" lvl="0" indent="-320040" algn="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المخطط</a:t>
            </a:r>
            <a:r>
              <a:rPr kumimoji="0" lang="ar-SA" sz="24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SA" sz="2400" b="1" i="0" u="none" strike="noStrike" kern="1200" cap="none" spc="0" normalizeH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الانسيابي </a:t>
            </a:r>
            <a:r>
              <a:rPr kumimoji="0" lang="ar-SA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ar-SA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ar-SA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pSp>
        <p:nvGrpSpPr>
          <p:cNvPr id="29" name="مجموعة 28"/>
          <p:cNvGrpSpPr/>
          <p:nvPr/>
        </p:nvGrpSpPr>
        <p:grpSpPr>
          <a:xfrm>
            <a:off x="611560" y="2132856"/>
            <a:ext cx="2433870" cy="3672408"/>
            <a:chOff x="611560" y="2132856"/>
            <a:chExt cx="2433870" cy="3672408"/>
          </a:xfrm>
        </p:grpSpPr>
        <p:sp>
          <p:nvSpPr>
            <p:cNvPr id="19" name="شكل بيضاوي 18"/>
            <p:cNvSpPr/>
            <p:nvPr/>
          </p:nvSpPr>
          <p:spPr>
            <a:xfrm>
              <a:off x="971600" y="2132856"/>
              <a:ext cx="2016224" cy="576064"/>
            </a:xfrm>
            <a:prstGeom prst="ellipse">
              <a:avLst/>
            </a:prstGeom>
            <a:noFill/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dirty="0">
                  <a:solidFill>
                    <a:schemeClr val="tx1"/>
                  </a:solidFill>
                </a:rPr>
                <a:t>البداية </a:t>
              </a:r>
            </a:p>
          </p:txBody>
        </p:sp>
        <p:sp>
          <p:nvSpPr>
            <p:cNvPr id="20" name="متوازي أضلاع 19"/>
            <p:cNvSpPr/>
            <p:nvPr/>
          </p:nvSpPr>
          <p:spPr>
            <a:xfrm>
              <a:off x="683568" y="2996952"/>
              <a:ext cx="2361862" cy="432048"/>
            </a:xfrm>
            <a:prstGeom prst="parallelogram">
              <a:avLst/>
            </a:prstGeom>
            <a:noFill/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dirty="0">
                  <a:solidFill>
                    <a:schemeClr val="tx1"/>
                  </a:solidFill>
                </a:rPr>
                <a:t>ادخل </a:t>
              </a:r>
              <a:r>
                <a:rPr lang="en-US" dirty="0">
                  <a:solidFill>
                    <a:schemeClr val="tx1"/>
                  </a:solidFill>
                </a:rPr>
                <a:t>X , Y</a:t>
              </a:r>
              <a:endParaRPr lang="ar-SA" dirty="0">
                <a:solidFill>
                  <a:schemeClr val="tx1"/>
                </a:solidFill>
              </a:endParaRPr>
            </a:p>
          </p:txBody>
        </p:sp>
        <p:sp>
          <p:nvSpPr>
            <p:cNvPr id="21" name="مستطيل 20"/>
            <p:cNvSpPr/>
            <p:nvPr/>
          </p:nvSpPr>
          <p:spPr>
            <a:xfrm>
              <a:off x="755576" y="3717032"/>
              <a:ext cx="2246650" cy="384043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 = X * Y </a:t>
              </a:r>
              <a:endParaRPr lang="ar-SA" dirty="0">
                <a:solidFill>
                  <a:schemeClr val="tx1"/>
                </a:solidFill>
              </a:endParaRPr>
            </a:p>
          </p:txBody>
        </p:sp>
        <p:sp>
          <p:nvSpPr>
            <p:cNvPr id="22" name="متوازي أضلاع 21"/>
            <p:cNvSpPr/>
            <p:nvPr/>
          </p:nvSpPr>
          <p:spPr>
            <a:xfrm>
              <a:off x="611560" y="4509120"/>
              <a:ext cx="2361862" cy="432048"/>
            </a:xfrm>
            <a:prstGeom prst="parallelogram">
              <a:avLst/>
            </a:prstGeom>
            <a:noFill/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dirty="0">
                  <a:solidFill>
                    <a:schemeClr val="tx1"/>
                  </a:solidFill>
                </a:rPr>
                <a:t> اطبع </a:t>
              </a:r>
              <a:r>
                <a:rPr lang="en-US" dirty="0">
                  <a:solidFill>
                    <a:schemeClr val="tx1"/>
                  </a:solidFill>
                </a:rPr>
                <a:t>M </a:t>
              </a:r>
              <a:endParaRPr lang="ar-SA" dirty="0">
                <a:solidFill>
                  <a:schemeClr val="tx1"/>
                </a:solidFill>
              </a:endParaRPr>
            </a:p>
          </p:txBody>
        </p:sp>
        <p:sp>
          <p:nvSpPr>
            <p:cNvPr id="23" name="شكل بيضاوي 22"/>
            <p:cNvSpPr/>
            <p:nvPr/>
          </p:nvSpPr>
          <p:spPr>
            <a:xfrm>
              <a:off x="827584" y="5229200"/>
              <a:ext cx="2016224" cy="576064"/>
            </a:xfrm>
            <a:prstGeom prst="ellipse">
              <a:avLst/>
            </a:prstGeom>
            <a:noFill/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dirty="0" err="1">
                  <a:solidFill>
                    <a:schemeClr val="tx1"/>
                  </a:solidFill>
                </a:rPr>
                <a:t>االنهاية</a:t>
              </a:r>
              <a:r>
                <a:rPr lang="ar-SA" dirty="0">
                  <a:solidFill>
                    <a:schemeClr val="tx1"/>
                  </a:solidFill>
                </a:rPr>
                <a:t>  </a:t>
              </a:r>
            </a:p>
          </p:txBody>
        </p:sp>
        <p:cxnSp>
          <p:nvCxnSpPr>
            <p:cNvPr id="25" name="رابط كسهم مستقيم 24"/>
            <p:cNvCxnSpPr>
              <a:stCxn id="19" idx="4"/>
            </p:cNvCxnSpPr>
            <p:nvPr/>
          </p:nvCxnSpPr>
          <p:spPr>
            <a:xfrm>
              <a:off x="1979712" y="2708920"/>
              <a:ext cx="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رابط كسهم مستقيم 25"/>
            <p:cNvCxnSpPr/>
            <p:nvPr/>
          </p:nvCxnSpPr>
          <p:spPr>
            <a:xfrm>
              <a:off x="1907704" y="4941168"/>
              <a:ext cx="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رابط كسهم مستقيم 26"/>
            <p:cNvCxnSpPr/>
            <p:nvPr/>
          </p:nvCxnSpPr>
          <p:spPr>
            <a:xfrm>
              <a:off x="1907704" y="4077072"/>
              <a:ext cx="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رابط كسهم مستقيم 27"/>
            <p:cNvCxnSpPr/>
            <p:nvPr/>
          </p:nvCxnSpPr>
          <p:spPr>
            <a:xfrm>
              <a:off x="1979712" y="3356992"/>
              <a:ext cx="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3"/>
          <p:cNvSpPr>
            <a:spLocks noGrp="1"/>
          </p:cNvSpPr>
          <p:nvPr>
            <p:ph type="title"/>
          </p:nvPr>
        </p:nvSpPr>
        <p:spPr>
          <a:xfrm>
            <a:off x="1187624" y="260648"/>
            <a:ext cx="8460432" cy="720080"/>
          </a:xfrm>
        </p:spPr>
        <p:txBody>
          <a:bodyPr>
            <a:noAutofit/>
          </a:bodyPr>
          <a:lstStyle/>
          <a:p>
            <a:pPr algn="ctr"/>
            <a:r>
              <a:rPr lang="ar-SA" sz="3200" b="1" dirty="0">
                <a:solidFill>
                  <a:srgbClr val="FF0000"/>
                </a:solidFill>
              </a:rPr>
              <a:t>مثال 2: </a:t>
            </a:r>
            <a:r>
              <a:rPr lang="ar-SA" sz="3200" dirty="0">
                <a:solidFill>
                  <a:schemeClr val="accent1">
                    <a:lumMod val="50000"/>
                  </a:schemeClr>
                </a:solidFill>
              </a:rPr>
              <a:t>نفترض اننا نريد عمل برنامج لحساب متوسط </a:t>
            </a:r>
            <a:r>
              <a:rPr lang="ar-SA" sz="3200" dirty="0" err="1">
                <a:solidFill>
                  <a:schemeClr val="accent1">
                    <a:lumMod val="50000"/>
                  </a:schemeClr>
                </a:solidFill>
              </a:rPr>
              <a:t>عددين :</a:t>
            </a:r>
            <a:endParaRPr lang="ar-SA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8" name="مجموعة 7"/>
          <p:cNvGrpSpPr/>
          <p:nvPr/>
        </p:nvGrpSpPr>
        <p:grpSpPr>
          <a:xfrm>
            <a:off x="1835696" y="1844824"/>
            <a:ext cx="5250259" cy="4082822"/>
            <a:chOff x="1835696" y="1844824"/>
            <a:chExt cx="5250259" cy="4082822"/>
          </a:xfrm>
        </p:grpSpPr>
        <p:pic>
          <p:nvPicPr>
            <p:cNvPr id="6" name="صورة 5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5696" y="1844824"/>
              <a:ext cx="5250259" cy="408282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مستطيل 6"/>
            <p:cNvSpPr/>
            <p:nvPr/>
          </p:nvSpPr>
          <p:spPr>
            <a:xfrm>
              <a:off x="2555776" y="3573016"/>
              <a:ext cx="3816424" cy="576064"/>
            </a:xfrm>
            <a:prstGeom prst="rect">
              <a:avLst/>
            </a:prstGeom>
            <a:solidFill>
              <a:srgbClr val="FFB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</p:spTree>
    <p:extLst>
      <p:ext uri="{BB962C8B-B14F-4D97-AF65-F5344CB8AC3E}">
        <p14:creationId xmlns:p14="http://schemas.microsoft.com/office/powerpoint/2010/main" val="633066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683568" y="332656"/>
            <a:ext cx="8460432" cy="720080"/>
          </a:xfrm>
        </p:spPr>
        <p:txBody>
          <a:bodyPr>
            <a:noAutofit/>
          </a:bodyPr>
          <a:lstStyle/>
          <a:p>
            <a:r>
              <a:rPr lang="ar-SA" sz="3200" b="1" dirty="0">
                <a:solidFill>
                  <a:srgbClr val="FF0000"/>
                </a:solidFill>
              </a:rPr>
              <a:t>مثال 2: </a:t>
            </a:r>
            <a:r>
              <a:rPr lang="ar-SA" sz="3200" dirty="0">
                <a:solidFill>
                  <a:schemeClr val="accent1">
                    <a:lumMod val="50000"/>
                  </a:schemeClr>
                </a:solidFill>
              </a:rPr>
              <a:t>نفترض اننا نريد عمل برنامج لحساب متوسط </a:t>
            </a:r>
            <a:r>
              <a:rPr lang="ar-SA" sz="3200" dirty="0" err="1">
                <a:solidFill>
                  <a:schemeClr val="accent1">
                    <a:lumMod val="50000"/>
                  </a:schemeClr>
                </a:solidFill>
              </a:rPr>
              <a:t>عددين :</a:t>
            </a:r>
            <a:endParaRPr lang="ar-SA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sz="half" idx="1"/>
          </p:nvPr>
        </p:nvSpPr>
        <p:spPr>
          <a:xfrm>
            <a:off x="3779912" y="1628800"/>
            <a:ext cx="2374032" cy="49685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ar-SA" sz="2400" b="1" dirty="0">
                <a:solidFill>
                  <a:srgbClr val="C00000"/>
                </a:solidFill>
              </a:rPr>
              <a:t>خطوات </a:t>
            </a:r>
            <a:r>
              <a:rPr lang="ar-SA" sz="2400" b="1" dirty="0" err="1">
                <a:solidFill>
                  <a:srgbClr val="C00000"/>
                </a:solidFill>
              </a:rPr>
              <a:t>الخوارزمية :</a:t>
            </a:r>
            <a:endParaRPr lang="ar-SA" sz="2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SA" sz="2000" dirty="0">
                <a:solidFill>
                  <a:schemeClr val="dk1"/>
                </a:solidFill>
              </a:rPr>
              <a:t>1-البداية .</a:t>
            </a:r>
          </a:p>
          <a:p>
            <a:pPr>
              <a:buNone/>
            </a:pPr>
            <a:r>
              <a:rPr lang="ar-SA" sz="2000" dirty="0">
                <a:solidFill>
                  <a:schemeClr val="dk1"/>
                </a:solidFill>
              </a:rPr>
              <a:t>2-  ادخل </a:t>
            </a:r>
            <a:r>
              <a:rPr lang="en-US" sz="2000" dirty="0">
                <a:solidFill>
                  <a:schemeClr val="dk1"/>
                </a:solidFill>
              </a:rPr>
              <a:t>X , Y</a:t>
            </a:r>
            <a:endParaRPr lang="ar-SA" sz="2000" dirty="0">
              <a:solidFill>
                <a:schemeClr val="dk1"/>
              </a:solidFill>
            </a:endParaRPr>
          </a:p>
          <a:p>
            <a:pPr>
              <a:buNone/>
            </a:pPr>
            <a:r>
              <a:rPr lang="ar-SA" sz="2000" dirty="0">
                <a:solidFill>
                  <a:schemeClr val="dk1"/>
                </a:solidFill>
              </a:rPr>
              <a:t>3-اجعل  </a:t>
            </a:r>
            <a:r>
              <a:rPr lang="en-US" sz="2000" dirty="0">
                <a:solidFill>
                  <a:schemeClr val="dk1"/>
                </a:solidFill>
              </a:rPr>
              <a:t>M= X + Y / 2</a:t>
            </a:r>
          </a:p>
          <a:p>
            <a:pPr>
              <a:buNone/>
            </a:pPr>
            <a:r>
              <a:rPr lang="ar-SA" sz="2000" dirty="0">
                <a:solidFill>
                  <a:schemeClr val="dk1"/>
                </a:solidFill>
              </a:rPr>
              <a:t>4- اطبع </a:t>
            </a:r>
            <a:r>
              <a:rPr lang="en-US" sz="2000" dirty="0">
                <a:solidFill>
                  <a:schemeClr val="dk1"/>
                </a:solidFill>
              </a:rPr>
              <a:t>M </a:t>
            </a:r>
          </a:p>
          <a:p>
            <a:pPr>
              <a:buNone/>
            </a:pPr>
            <a:r>
              <a:rPr lang="ar-SA" sz="2000" dirty="0">
                <a:solidFill>
                  <a:schemeClr val="dk1"/>
                </a:solidFill>
              </a:rPr>
              <a:t>5- النهاية </a:t>
            </a:r>
          </a:p>
          <a:p>
            <a:pPr>
              <a:buNone/>
            </a:pPr>
            <a:r>
              <a:rPr lang="ar-SA" dirty="0"/>
              <a:t> 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half" idx="2"/>
          </p:nvPr>
        </p:nvSpPr>
        <p:spPr>
          <a:xfrm>
            <a:off x="6300192" y="1589566"/>
            <a:ext cx="2664295" cy="500778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ar-SA" sz="2400" b="1" dirty="0">
                <a:solidFill>
                  <a:srgbClr val="C00000"/>
                </a:solidFill>
              </a:rPr>
              <a:t>تحليل </a:t>
            </a:r>
            <a:r>
              <a:rPr lang="ar-SA" sz="2400" b="1" dirty="0" err="1">
                <a:solidFill>
                  <a:srgbClr val="C00000"/>
                </a:solidFill>
              </a:rPr>
              <a:t>المسالة :</a:t>
            </a:r>
            <a:endParaRPr lang="ar-SA" sz="2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SA" dirty="0"/>
              <a:t>1- </a:t>
            </a:r>
            <a:r>
              <a:rPr lang="ar-SA" dirty="0" err="1">
                <a:solidFill>
                  <a:srgbClr val="FF0000"/>
                </a:solidFill>
              </a:rPr>
              <a:t>مدخلات</a:t>
            </a:r>
            <a:r>
              <a:rPr lang="ar-SA" dirty="0">
                <a:solidFill>
                  <a:srgbClr val="FF0000"/>
                </a:solidFill>
              </a:rPr>
              <a:t> </a:t>
            </a:r>
            <a:r>
              <a:rPr lang="ar-SA" dirty="0" err="1">
                <a:solidFill>
                  <a:srgbClr val="FF0000"/>
                </a:solidFill>
              </a:rPr>
              <a:t>البرنامج </a:t>
            </a:r>
            <a:r>
              <a:rPr lang="ar-SA" dirty="0" err="1"/>
              <a:t>:</a:t>
            </a:r>
            <a:r>
              <a:rPr lang="ar-SA" dirty="0"/>
              <a:t> </a:t>
            </a:r>
          </a:p>
          <a:p>
            <a:pPr>
              <a:buNone/>
            </a:pPr>
            <a:r>
              <a:rPr lang="ar-SA" dirty="0"/>
              <a:t>     عددين وهو للعد </a:t>
            </a:r>
            <a:r>
              <a:rPr lang="ar-SA" dirty="0" err="1"/>
              <a:t>الاول</a:t>
            </a:r>
            <a:r>
              <a:rPr lang="ar-SA" dirty="0"/>
              <a:t> والثاني </a:t>
            </a:r>
          </a:p>
          <a:p>
            <a:pPr>
              <a:buNone/>
            </a:pPr>
            <a:r>
              <a:rPr lang="ar-SA" dirty="0"/>
              <a:t> ولنرمز لهم </a:t>
            </a:r>
            <a:r>
              <a:rPr lang="en-US" dirty="0"/>
              <a:t> X ,Y </a:t>
            </a:r>
            <a:endParaRPr lang="ar-SA" dirty="0"/>
          </a:p>
          <a:p>
            <a:pPr>
              <a:buNone/>
            </a:pPr>
            <a:r>
              <a:rPr lang="ar-SA" dirty="0"/>
              <a:t>2- </a:t>
            </a:r>
            <a:r>
              <a:rPr lang="ar-SA" dirty="0">
                <a:solidFill>
                  <a:srgbClr val="FF0000"/>
                </a:solidFill>
              </a:rPr>
              <a:t>مخرجات </a:t>
            </a:r>
            <a:r>
              <a:rPr lang="ar-SA" dirty="0" err="1">
                <a:solidFill>
                  <a:srgbClr val="FF0000"/>
                </a:solidFill>
              </a:rPr>
              <a:t>البرنامج </a:t>
            </a:r>
            <a:r>
              <a:rPr lang="ar-SA" dirty="0" err="1"/>
              <a:t>:</a:t>
            </a:r>
            <a:endParaRPr lang="ar-SA" dirty="0"/>
          </a:p>
          <a:p>
            <a:pPr>
              <a:buNone/>
            </a:pPr>
            <a:r>
              <a:rPr lang="ar-SA" dirty="0"/>
              <a:t>     عدد وهو ناتج متوسط عددين </a:t>
            </a:r>
          </a:p>
          <a:p>
            <a:pPr>
              <a:buNone/>
            </a:pPr>
            <a:r>
              <a:rPr lang="ar-SA" dirty="0"/>
              <a:t>ولنرمز له </a:t>
            </a:r>
            <a:r>
              <a:rPr lang="en-US" dirty="0"/>
              <a:t>M</a:t>
            </a:r>
            <a:endParaRPr lang="ar-SA" dirty="0"/>
          </a:p>
          <a:p>
            <a:pPr>
              <a:buNone/>
            </a:pPr>
            <a:r>
              <a:rPr lang="ar-SA" dirty="0"/>
              <a:t>3- </a:t>
            </a:r>
            <a:r>
              <a:rPr lang="ar-SA" dirty="0">
                <a:solidFill>
                  <a:srgbClr val="FF0000"/>
                </a:solidFill>
              </a:rPr>
              <a:t>عمليات </a:t>
            </a:r>
            <a:r>
              <a:rPr lang="ar-SA" dirty="0" err="1">
                <a:solidFill>
                  <a:srgbClr val="FF0000"/>
                </a:solidFill>
              </a:rPr>
              <a:t>المعالجة </a:t>
            </a:r>
            <a:r>
              <a:rPr lang="ar-SA" dirty="0" err="1"/>
              <a:t>:</a:t>
            </a:r>
            <a:endParaRPr lang="ar-SA" dirty="0"/>
          </a:p>
          <a:p>
            <a:pPr>
              <a:buNone/>
            </a:pPr>
            <a:r>
              <a:rPr lang="ar-SA" dirty="0"/>
              <a:t>    الضرب والقسمة وهو </a:t>
            </a:r>
          </a:p>
          <a:p>
            <a:pPr>
              <a:buNone/>
            </a:pPr>
            <a:r>
              <a:rPr lang="ar-SA" dirty="0"/>
              <a:t> قانون متوسط عددين </a:t>
            </a:r>
          </a:p>
          <a:p>
            <a:pPr>
              <a:buNone/>
            </a:pPr>
            <a:r>
              <a:rPr lang="ar-SA" dirty="0"/>
              <a:t> </a:t>
            </a:r>
            <a:r>
              <a:rPr lang="en-US" dirty="0"/>
              <a:t>M = X + Y / 2</a:t>
            </a:r>
            <a:endParaRPr lang="ar-SA" dirty="0"/>
          </a:p>
          <a:p>
            <a:endParaRPr lang="ar-SA" sz="2000" dirty="0"/>
          </a:p>
        </p:txBody>
      </p:sp>
      <p:sp>
        <p:nvSpPr>
          <p:cNvPr id="18" name="عنصر نائب للمحتوى 4"/>
          <p:cNvSpPr txBox="1">
            <a:spLocks/>
          </p:cNvSpPr>
          <p:nvPr/>
        </p:nvSpPr>
        <p:spPr>
          <a:xfrm>
            <a:off x="395536" y="1628800"/>
            <a:ext cx="3238128" cy="49685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20040" marR="0" lvl="0" indent="-320040" algn="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المخطط</a:t>
            </a:r>
            <a:r>
              <a:rPr kumimoji="0" lang="ar-SA" sz="24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SA" sz="2400" b="1" i="0" u="none" strike="noStrike" kern="1200" cap="none" spc="0" normalizeH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الانسيابي </a:t>
            </a:r>
            <a:r>
              <a:rPr kumimoji="0" lang="ar-SA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ar-SA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ar-SA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19" name="شكل بيضاوي 18"/>
          <p:cNvSpPr/>
          <p:nvPr/>
        </p:nvSpPr>
        <p:spPr>
          <a:xfrm>
            <a:off x="971600" y="2132856"/>
            <a:ext cx="2016224" cy="576064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البداية </a:t>
            </a:r>
          </a:p>
        </p:txBody>
      </p:sp>
      <p:sp>
        <p:nvSpPr>
          <p:cNvPr id="20" name="متوازي أضلاع 19"/>
          <p:cNvSpPr/>
          <p:nvPr/>
        </p:nvSpPr>
        <p:spPr>
          <a:xfrm>
            <a:off x="683568" y="2996952"/>
            <a:ext cx="2361862" cy="432048"/>
          </a:xfrm>
          <a:prstGeom prst="parallelogram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ادخل </a:t>
            </a:r>
            <a:r>
              <a:rPr lang="en-US" dirty="0">
                <a:solidFill>
                  <a:schemeClr val="tx1"/>
                </a:solidFill>
              </a:rPr>
              <a:t>X , Y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755576" y="3717032"/>
            <a:ext cx="2246650" cy="384043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 = X + Y / 2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22" name="متوازي أضلاع 21"/>
          <p:cNvSpPr/>
          <p:nvPr/>
        </p:nvSpPr>
        <p:spPr>
          <a:xfrm>
            <a:off x="683568" y="4509120"/>
            <a:ext cx="2361862" cy="432048"/>
          </a:xfrm>
          <a:prstGeom prst="parallelogram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 اطبع </a:t>
            </a:r>
            <a:r>
              <a:rPr lang="en-US" dirty="0">
                <a:solidFill>
                  <a:schemeClr val="tx1"/>
                </a:solidFill>
              </a:rPr>
              <a:t>M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827584" y="5229200"/>
            <a:ext cx="2016224" cy="576064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err="1">
                <a:solidFill>
                  <a:schemeClr val="tx1"/>
                </a:solidFill>
              </a:rPr>
              <a:t>االنهاية</a:t>
            </a:r>
            <a:r>
              <a:rPr lang="ar-SA" dirty="0">
                <a:solidFill>
                  <a:schemeClr val="tx1"/>
                </a:solidFill>
              </a:rPr>
              <a:t>  </a:t>
            </a:r>
          </a:p>
        </p:txBody>
      </p:sp>
      <p:cxnSp>
        <p:nvCxnSpPr>
          <p:cNvPr id="25" name="رابط كسهم مستقيم 24"/>
          <p:cNvCxnSpPr>
            <a:stCxn id="19" idx="4"/>
          </p:cNvCxnSpPr>
          <p:nvPr/>
        </p:nvCxnSpPr>
        <p:spPr>
          <a:xfrm>
            <a:off x="1979712" y="270892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/>
          <p:nvPr/>
        </p:nvCxnSpPr>
        <p:spPr>
          <a:xfrm>
            <a:off x="1979712" y="494116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رابط كسهم مستقيم 26"/>
          <p:cNvCxnSpPr/>
          <p:nvPr/>
        </p:nvCxnSpPr>
        <p:spPr>
          <a:xfrm>
            <a:off x="1907704" y="407707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رابط كسهم مستقيم 27"/>
          <p:cNvCxnSpPr/>
          <p:nvPr/>
        </p:nvCxnSpPr>
        <p:spPr>
          <a:xfrm>
            <a:off x="1979712" y="335699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مجموعة 14"/>
          <p:cNvGrpSpPr/>
          <p:nvPr/>
        </p:nvGrpSpPr>
        <p:grpSpPr>
          <a:xfrm>
            <a:off x="2987824" y="2214873"/>
            <a:ext cx="4346257" cy="3494587"/>
            <a:chOff x="4283968" y="2204864"/>
            <a:chExt cx="4346257" cy="3494587"/>
          </a:xfrm>
        </p:grpSpPr>
        <p:pic>
          <p:nvPicPr>
            <p:cNvPr id="10" name="صورة 9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83968" y="2214873"/>
              <a:ext cx="4346257" cy="3484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مستطيل 10"/>
            <p:cNvSpPr/>
            <p:nvPr/>
          </p:nvSpPr>
          <p:spPr>
            <a:xfrm>
              <a:off x="7164288" y="3212976"/>
              <a:ext cx="1224136" cy="36004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600" dirty="0"/>
                <a:t>ادخل</a:t>
              </a:r>
              <a:r>
                <a:rPr lang="ar-SA" dirty="0"/>
                <a:t> الدرجة</a:t>
              </a:r>
            </a:p>
          </p:txBody>
        </p:sp>
        <p:sp>
          <p:nvSpPr>
            <p:cNvPr id="12" name="مستطيل 11"/>
            <p:cNvSpPr/>
            <p:nvPr/>
          </p:nvSpPr>
          <p:spPr>
            <a:xfrm>
              <a:off x="7020272" y="4509120"/>
              <a:ext cx="1224136" cy="36004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dirty="0"/>
                <a:t>النتيجة</a:t>
              </a:r>
            </a:p>
          </p:txBody>
        </p:sp>
        <p:sp>
          <p:nvSpPr>
            <p:cNvPr id="13" name="مستطيل 12"/>
            <p:cNvSpPr/>
            <p:nvPr/>
          </p:nvSpPr>
          <p:spPr>
            <a:xfrm>
              <a:off x="4283968" y="2204864"/>
              <a:ext cx="4320480" cy="28803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dirty="0"/>
                <a:t>برنامج لحساب نتيجة درجة طالب </a:t>
              </a:r>
            </a:p>
          </p:txBody>
        </p:sp>
      </p:grpSp>
      <p:sp>
        <p:nvSpPr>
          <p:cNvPr id="14" name="عنوان 3"/>
          <p:cNvSpPr>
            <a:spLocks noGrp="1"/>
          </p:cNvSpPr>
          <p:nvPr>
            <p:ph type="title"/>
          </p:nvPr>
        </p:nvSpPr>
        <p:spPr>
          <a:xfrm>
            <a:off x="1187624" y="428460"/>
            <a:ext cx="7668344" cy="720080"/>
          </a:xfrm>
        </p:spPr>
        <p:txBody>
          <a:bodyPr>
            <a:noAutofit/>
          </a:bodyPr>
          <a:lstStyle/>
          <a:p>
            <a:pPr algn="ctr"/>
            <a:r>
              <a:rPr lang="ar-SA" sz="2400" b="1" dirty="0">
                <a:solidFill>
                  <a:srgbClr val="FF0000"/>
                </a:solidFill>
              </a:rPr>
              <a:t>مثال 3: </a:t>
            </a:r>
            <a:r>
              <a:rPr lang="ar-SA" sz="2400" b="1" dirty="0">
                <a:solidFill>
                  <a:schemeClr val="accent1">
                    <a:lumMod val="50000"/>
                  </a:schemeClr>
                </a:solidFill>
              </a:rPr>
              <a:t>نفترض اننا نريد عمل برنامج لقراءة درجة طالب وتحديد اذا ما اكبر من او يساوي  50 فتظهر </a:t>
            </a:r>
            <a:r>
              <a:rPr lang="ar-SA" sz="2400" b="1" dirty="0" err="1">
                <a:solidFill>
                  <a:schemeClr val="accent1">
                    <a:lumMod val="50000"/>
                  </a:schemeClr>
                </a:solidFill>
              </a:rPr>
              <a:t>رساله</a:t>
            </a:r>
            <a:r>
              <a:rPr lang="ar-SA" sz="2400" b="1" dirty="0">
                <a:solidFill>
                  <a:schemeClr val="accent1">
                    <a:lumMod val="50000"/>
                  </a:schemeClr>
                </a:solidFill>
              </a:rPr>
              <a:t> ( </a:t>
            </a:r>
            <a:r>
              <a:rPr lang="ar-SA" sz="2400" b="1" dirty="0" err="1">
                <a:solidFill>
                  <a:schemeClr val="accent1">
                    <a:lumMod val="50000"/>
                  </a:schemeClr>
                </a:solidFill>
              </a:rPr>
              <a:t>ناجح </a:t>
            </a:r>
            <a:r>
              <a:rPr lang="ar-SA" sz="2400" b="1" dirty="0">
                <a:solidFill>
                  <a:schemeClr val="accent1">
                    <a:lumMod val="50000"/>
                  </a:schemeClr>
                </a:solidFill>
              </a:rPr>
              <a:t>)غير ذلك رسالة( راسب</a:t>
            </a:r>
            <a:r>
              <a:rPr lang="ar-SA" sz="2400" b="1" dirty="0" err="1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ar-SA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106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683568" y="332656"/>
            <a:ext cx="8460432" cy="720080"/>
          </a:xfrm>
        </p:spPr>
        <p:txBody>
          <a:bodyPr>
            <a:noAutofit/>
          </a:bodyPr>
          <a:lstStyle/>
          <a:p>
            <a:pPr algn="ctr"/>
            <a:r>
              <a:rPr lang="ar-SA" sz="2400" dirty="0">
                <a:solidFill>
                  <a:srgbClr val="FF0000"/>
                </a:solidFill>
              </a:rPr>
              <a:t>مثال 3: </a:t>
            </a:r>
            <a:r>
              <a:rPr lang="ar-SA" sz="2400" dirty="0">
                <a:solidFill>
                  <a:schemeClr val="accent1">
                    <a:lumMod val="50000"/>
                  </a:schemeClr>
                </a:solidFill>
              </a:rPr>
              <a:t>نفترض اننا نريد عمل برنامج لقراءة درجة طالب وتحديد اذا ما اكبر من او يساوي  50 فتظهر </a:t>
            </a:r>
            <a:r>
              <a:rPr lang="ar-SA" sz="2400" dirty="0" err="1">
                <a:solidFill>
                  <a:schemeClr val="accent1">
                    <a:lumMod val="50000"/>
                  </a:schemeClr>
                </a:solidFill>
              </a:rPr>
              <a:t>رساله</a:t>
            </a:r>
            <a:r>
              <a:rPr lang="ar-SA" sz="2400" dirty="0">
                <a:solidFill>
                  <a:schemeClr val="accent1">
                    <a:lumMod val="50000"/>
                  </a:schemeClr>
                </a:solidFill>
              </a:rPr>
              <a:t> ( </a:t>
            </a:r>
            <a:r>
              <a:rPr lang="ar-SA" sz="2400" dirty="0" err="1">
                <a:solidFill>
                  <a:schemeClr val="accent1">
                    <a:lumMod val="50000"/>
                  </a:schemeClr>
                </a:solidFill>
              </a:rPr>
              <a:t>ناجح </a:t>
            </a:r>
            <a:r>
              <a:rPr lang="ar-SA" sz="2400" dirty="0">
                <a:solidFill>
                  <a:schemeClr val="accent1">
                    <a:lumMod val="50000"/>
                  </a:schemeClr>
                </a:solidFill>
              </a:rPr>
              <a:t>)غير ذلك رسالة( راسب</a:t>
            </a:r>
            <a:r>
              <a:rPr lang="ar-SA" sz="2400" dirty="0" err="1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ar-SA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sz="half" idx="1"/>
          </p:nvPr>
        </p:nvSpPr>
        <p:spPr>
          <a:xfrm>
            <a:off x="3779912" y="1628800"/>
            <a:ext cx="2506600" cy="49685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ar-SA" sz="2400" b="1" dirty="0">
                <a:solidFill>
                  <a:srgbClr val="C00000"/>
                </a:solidFill>
              </a:rPr>
              <a:t>خطوات </a:t>
            </a:r>
            <a:r>
              <a:rPr lang="ar-SA" sz="2400" b="1" dirty="0" err="1">
                <a:solidFill>
                  <a:srgbClr val="C00000"/>
                </a:solidFill>
              </a:rPr>
              <a:t>الخوارزمية :</a:t>
            </a:r>
            <a:endParaRPr lang="ar-SA" sz="2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SA" sz="2000" dirty="0">
                <a:solidFill>
                  <a:schemeClr val="dk1"/>
                </a:solidFill>
              </a:rPr>
              <a:t>1- البداية </a:t>
            </a:r>
          </a:p>
          <a:p>
            <a:pPr>
              <a:buNone/>
            </a:pPr>
            <a:r>
              <a:rPr lang="ar-SA" sz="2000" dirty="0">
                <a:solidFill>
                  <a:schemeClr val="dk1"/>
                </a:solidFill>
              </a:rPr>
              <a:t>2- ادخل </a:t>
            </a:r>
            <a:r>
              <a:rPr lang="en-US" sz="2000" dirty="0">
                <a:solidFill>
                  <a:schemeClr val="dk1"/>
                </a:solidFill>
              </a:rPr>
              <a:t>X</a:t>
            </a:r>
            <a:endParaRPr lang="ar-SA" sz="2000" dirty="0">
              <a:solidFill>
                <a:schemeClr val="dk1"/>
              </a:solidFill>
            </a:endParaRPr>
          </a:p>
          <a:p>
            <a:pPr>
              <a:buNone/>
            </a:pPr>
            <a:r>
              <a:rPr lang="ar-SA" sz="2000" dirty="0">
                <a:solidFill>
                  <a:schemeClr val="dk1"/>
                </a:solidFill>
              </a:rPr>
              <a:t>3- مقارنة</a:t>
            </a:r>
            <a:r>
              <a:rPr lang="en-US" sz="2000" dirty="0">
                <a:solidFill>
                  <a:schemeClr val="dk1"/>
                </a:solidFill>
              </a:rPr>
              <a:t>X&gt;=50 </a:t>
            </a:r>
            <a:r>
              <a:rPr lang="ar-SA" sz="2000" dirty="0">
                <a:solidFill>
                  <a:schemeClr val="dk1"/>
                </a:solidFill>
              </a:rPr>
              <a:t> </a:t>
            </a:r>
          </a:p>
          <a:p>
            <a:pPr>
              <a:buNone/>
            </a:pPr>
            <a:r>
              <a:rPr lang="ar-SA" sz="2000" dirty="0"/>
              <a:t>4- </a:t>
            </a:r>
            <a:r>
              <a:rPr lang="ar-SA" sz="2000" dirty="0" err="1"/>
              <a:t>اذا</a:t>
            </a:r>
            <a:r>
              <a:rPr lang="ar-SA" sz="2000" dirty="0"/>
              <a:t> كان نعم </a:t>
            </a:r>
            <a:r>
              <a:rPr lang="ar-SA" sz="2000" dirty="0">
                <a:solidFill>
                  <a:schemeClr val="dk1"/>
                </a:solidFill>
              </a:rPr>
              <a:t>ناجح  النهاية  </a:t>
            </a:r>
            <a:endParaRPr lang="en-US" sz="2000" dirty="0">
              <a:solidFill>
                <a:schemeClr val="dk1"/>
              </a:solidFill>
            </a:endParaRPr>
          </a:p>
          <a:p>
            <a:pPr>
              <a:buNone/>
            </a:pPr>
            <a:r>
              <a:rPr lang="ar-SA" sz="2000" dirty="0">
                <a:solidFill>
                  <a:schemeClr val="dk1"/>
                </a:solidFill>
              </a:rPr>
              <a:t>5- </a:t>
            </a:r>
            <a:r>
              <a:rPr lang="ar-SA" sz="2000" dirty="0" err="1">
                <a:solidFill>
                  <a:schemeClr val="dk1"/>
                </a:solidFill>
              </a:rPr>
              <a:t>اذا</a:t>
            </a:r>
            <a:r>
              <a:rPr lang="ar-SA" sz="2000" dirty="0">
                <a:solidFill>
                  <a:schemeClr val="dk1"/>
                </a:solidFill>
              </a:rPr>
              <a:t> كان لا راسب  النهاية </a:t>
            </a:r>
            <a:endParaRPr lang="ar-SA" sz="2000" dirty="0"/>
          </a:p>
          <a:p>
            <a:pPr>
              <a:buNone/>
            </a:pPr>
            <a:endParaRPr lang="ar-SA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half" idx="2"/>
          </p:nvPr>
        </p:nvSpPr>
        <p:spPr>
          <a:xfrm>
            <a:off x="6300192" y="1589566"/>
            <a:ext cx="2664295" cy="500778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ar-SA" sz="2400" b="1" dirty="0">
                <a:solidFill>
                  <a:srgbClr val="C00000"/>
                </a:solidFill>
              </a:rPr>
              <a:t>تحليل </a:t>
            </a:r>
            <a:r>
              <a:rPr lang="ar-SA" sz="2400" b="1" dirty="0" err="1">
                <a:solidFill>
                  <a:srgbClr val="C00000"/>
                </a:solidFill>
              </a:rPr>
              <a:t>المسالة :</a:t>
            </a:r>
            <a:endParaRPr lang="ar-SA" sz="2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SA" sz="2000" dirty="0"/>
              <a:t>1- </a:t>
            </a:r>
            <a:r>
              <a:rPr lang="ar-SA" sz="2000" dirty="0" err="1">
                <a:solidFill>
                  <a:srgbClr val="FF0000"/>
                </a:solidFill>
              </a:rPr>
              <a:t>مدخلات</a:t>
            </a:r>
            <a:r>
              <a:rPr lang="ar-SA" sz="2000" dirty="0">
                <a:solidFill>
                  <a:srgbClr val="FF0000"/>
                </a:solidFill>
              </a:rPr>
              <a:t> </a:t>
            </a:r>
            <a:r>
              <a:rPr lang="ar-SA" sz="2000" dirty="0" err="1">
                <a:solidFill>
                  <a:srgbClr val="FF0000"/>
                </a:solidFill>
              </a:rPr>
              <a:t>البرنامج </a:t>
            </a:r>
            <a:r>
              <a:rPr lang="ar-SA" sz="2000" dirty="0" err="1"/>
              <a:t>:</a:t>
            </a:r>
            <a:r>
              <a:rPr lang="ar-SA" sz="2000" dirty="0"/>
              <a:t> </a:t>
            </a:r>
          </a:p>
          <a:p>
            <a:pPr>
              <a:buNone/>
            </a:pPr>
            <a:r>
              <a:rPr lang="ar-SA" sz="2000" dirty="0"/>
              <a:t>     عدد وهو درجة الطالب </a:t>
            </a:r>
          </a:p>
          <a:p>
            <a:pPr>
              <a:buNone/>
            </a:pPr>
            <a:r>
              <a:rPr lang="ar-SA" sz="2000" dirty="0"/>
              <a:t> ولنرمز له </a:t>
            </a:r>
            <a:r>
              <a:rPr lang="en-US" sz="2000" dirty="0"/>
              <a:t> X </a:t>
            </a:r>
            <a:endParaRPr lang="ar-SA" sz="2000" dirty="0"/>
          </a:p>
          <a:p>
            <a:pPr>
              <a:buNone/>
            </a:pPr>
            <a:r>
              <a:rPr lang="ar-SA" sz="2000" dirty="0"/>
              <a:t>2- </a:t>
            </a:r>
            <a:r>
              <a:rPr lang="ar-SA" sz="2000" dirty="0">
                <a:solidFill>
                  <a:srgbClr val="FF0000"/>
                </a:solidFill>
              </a:rPr>
              <a:t>مخرجات </a:t>
            </a:r>
            <a:r>
              <a:rPr lang="ar-SA" sz="2000" dirty="0" err="1">
                <a:solidFill>
                  <a:srgbClr val="FF0000"/>
                </a:solidFill>
              </a:rPr>
              <a:t>البرنامج </a:t>
            </a:r>
            <a:r>
              <a:rPr lang="ar-SA" sz="2000" dirty="0" err="1"/>
              <a:t>:</a:t>
            </a:r>
            <a:endParaRPr lang="ar-SA" sz="2000" dirty="0"/>
          </a:p>
          <a:p>
            <a:pPr>
              <a:buNone/>
            </a:pPr>
            <a:r>
              <a:rPr lang="ar-SA" sz="2000" dirty="0"/>
              <a:t>        رسالة ناجح</a:t>
            </a:r>
          </a:p>
          <a:p>
            <a:pPr>
              <a:buNone/>
            </a:pPr>
            <a:r>
              <a:rPr lang="ar-SA" sz="2000" dirty="0"/>
              <a:t> </a:t>
            </a:r>
            <a:r>
              <a:rPr lang="ar-SA" sz="2000" dirty="0" err="1"/>
              <a:t>او</a:t>
            </a:r>
            <a:r>
              <a:rPr lang="ar-SA" sz="2000" dirty="0"/>
              <a:t> رسالة راسب </a:t>
            </a:r>
          </a:p>
          <a:p>
            <a:pPr>
              <a:buNone/>
            </a:pPr>
            <a:r>
              <a:rPr lang="ar-SA" sz="2000" dirty="0"/>
              <a:t>3- </a:t>
            </a:r>
            <a:r>
              <a:rPr lang="ar-SA" sz="2000" dirty="0">
                <a:solidFill>
                  <a:srgbClr val="FF0000"/>
                </a:solidFill>
              </a:rPr>
              <a:t>عمليات </a:t>
            </a:r>
            <a:r>
              <a:rPr lang="ar-SA" sz="2000" dirty="0" err="1">
                <a:solidFill>
                  <a:srgbClr val="FF0000"/>
                </a:solidFill>
              </a:rPr>
              <a:t>المعالجة </a:t>
            </a:r>
            <a:r>
              <a:rPr lang="ar-SA" sz="2000" dirty="0" err="1"/>
              <a:t>:</a:t>
            </a:r>
            <a:endParaRPr lang="ar-SA" sz="2000" dirty="0"/>
          </a:p>
          <a:p>
            <a:pPr>
              <a:buNone/>
            </a:pPr>
            <a:r>
              <a:rPr lang="ar-SA" sz="2000" dirty="0"/>
              <a:t>     مقارنة واحدة </a:t>
            </a:r>
          </a:p>
          <a:p>
            <a:pPr>
              <a:buNone/>
            </a:pPr>
            <a:r>
              <a:rPr lang="en-US" sz="2000" dirty="0"/>
              <a:t>X &gt;=50</a:t>
            </a:r>
            <a:endParaRPr lang="ar-SA" sz="2000" dirty="0"/>
          </a:p>
        </p:txBody>
      </p:sp>
      <p:sp>
        <p:nvSpPr>
          <p:cNvPr id="18" name="عنصر نائب للمحتوى 4"/>
          <p:cNvSpPr txBox="1">
            <a:spLocks/>
          </p:cNvSpPr>
          <p:nvPr/>
        </p:nvSpPr>
        <p:spPr>
          <a:xfrm>
            <a:off x="179512" y="1628800"/>
            <a:ext cx="3526160" cy="49685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20040" marR="0" lvl="0" indent="-320040" algn="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المخطط</a:t>
            </a:r>
            <a:r>
              <a:rPr kumimoji="0" lang="ar-SA" sz="24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SA" sz="2400" b="1" i="0" u="none" strike="noStrike" kern="1200" cap="none" spc="0" normalizeH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الانسيابي </a:t>
            </a:r>
            <a:r>
              <a:rPr kumimoji="0" lang="ar-SA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ar-SA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ar-SA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cxnSp>
        <p:nvCxnSpPr>
          <p:cNvPr id="26" name="رابط كسهم مستقيم 25"/>
          <p:cNvCxnSpPr/>
          <p:nvPr/>
        </p:nvCxnSpPr>
        <p:spPr>
          <a:xfrm flipH="1">
            <a:off x="1115616" y="386104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رابط كسهم مستقيم 34"/>
          <p:cNvCxnSpPr/>
          <p:nvPr/>
        </p:nvCxnSpPr>
        <p:spPr>
          <a:xfrm flipH="1">
            <a:off x="2339752" y="4221088"/>
            <a:ext cx="8384" cy="207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شكل بيضاوي 18"/>
          <p:cNvSpPr/>
          <p:nvPr/>
        </p:nvSpPr>
        <p:spPr>
          <a:xfrm>
            <a:off x="1475656" y="2060848"/>
            <a:ext cx="1800200" cy="432048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البداية </a:t>
            </a:r>
          </a:p>
        </p:txBody>
      </p:sp>
      <p:sp>
        <p:nvSpPr>
          <p:cNvPr id="20" name="متوازي أضلاع 19"/>
          <p:cNvSpPr/>
          <p:nvPr/>
        </p:nvSpPr>
        <p:spPr>
          <a:xfrm>
            <a:off x="1547664" y="2708920"/>
            <a:ext cx="1656184" cy="432048"/>
          </a:xfrm>
          <a:prstGeom prst="parallelogram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ادخل </a:t>
            </a:r>
            <a:r>
              <a:rPr lang="en-US" dirty="0">
                <a:solidFill>
                  <a:schemeClr val="tx1"/>
                </a:solidFill>
              </a:rPr>
              <a:t>X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1331640" y="5373216"/>
            <a:ext cx="1872208" cy="504056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err="1">
                <a:solidFill>
                  <a:schemeClr val="tx1"/>
                </a:solidFill>
              </a:rPr>
              <a:t>االنهاية</a:t>
            </a:r>
            <a:r>
              <a:rPr lang="ar-SA" dirty="0">
                <a:solidFill>
                  <a:schemeClr val="tx1"/>
                </a:solidFill>
              </a:rPr>
              <a:t>  </a:t>
            </a:r>
          </a:p>
        </p:txBody>
      </p:sp>
      <p:cxnSp>
        <p:nvCxnSpPr>
          <p:cNvPr id="25" name="رابط كسهم مستقيم 24"/>
          <p:cNvCxnSpPr/>
          <p:nvPr/>
        </p:nvCxnSpPr>
        <p:spPr>
          <a:xfrm>
            <a:off x="2411760" y="256490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رابط كسهم مستقيم 27"/>
          <p:cNvCxnSpPr/>
          <p:nvPr/>
        </p:nvCxnSpPr>
        <p:spPr>
          <a:xfrm>
            <a:off x="2411760" y="3140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معين 15"/>
          <p:cNvSpPr/>
          <p:nvPr/>
        </p:nvSpPr>
        <p:spPr>
          <a:xfrm>
            <a:off x="1403648" y="3429000"/>
            <a:ext cx="1800200" cy="792088"/>
          </a:xfrm>
          <a:prstGeom prst="diamond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X&gt;=50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 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34" name="متوازي أضلاع 33"/>
          <p:cNvSpPr/>
          <p:nvPr/>
        </p:nvSpPr>
        <p:spPr>
          <a:xfrm>
            <a:off x="251520" y="3645024"/>
            <a:ext cx="936104" cy="432048"/>
          </a:xfrm>
          <a:prstGeom prst="parallelogram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dirty="0">
                <a:solidFill>
                  <a:schemeClr val="tx1"/>
                </a:solidFill>
              </a:rPr>
              <a:t>ناجح</a:t>
            </a:r>
          </a:p>
        </p:txBody>
      </p:sp>
      <p:sp>
        <p:nvSpPr>
          <p:cNvPr id="38" name="متوازي أضلاع 37"/>
          <p:cNvSpPr/>
          <p:nvPr/>
        </p:nvSpPr>
        <p:spPr>
          <a:xfrm>
            <a:off x="1331640" y="4509120"/>
            <a:ext cx="1728192" cy="432048"/>
          </a:xfrm>
          <a:prstGeom prst="parallelogram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dirty="0">
                <a:solidFill>
                  <a:schemeClr val="tx1"/>
                </a:solidFill>
              </a:rPr>
              <a:t>راسب</a:t>
            </a:r>
          </a:p>
        </p:txBody>
      </p:sp>
      <p:cxnSp>
        <p:nvCxnSpPr>
          <p:cNvPr id="44" name="رابط كسهم مستقيم 43"/>
          <p:cNvCxnSpPr/>
          <p:nvPr/>
        </p:nvCxnSpPr>
        <p:spPr>
          <a:xfrm flipH="1">
            <a:off x="2267744" y="4941168"/>
            <a:ext cx="838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مستطيل 45"/>
          <p:cNvSpPr/>
          <p:nvPr/>
        </p:nvSpPr>
        <p:spPr>
          <a:xfrm>
            <a:off x="1043608" y="3501008"/>
            <a:ext cx="57606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نعم </a:t>
            </a:r>
          </a:p>
        </p:txBody>
      </p:sp>
      <p:sp>
        <p:nvSpPr>
          <p:cNvPr id="47" name="مستطيل 46"/>
          <p:cNvSpPr/>
          <p:nvPr/>
        </p:nvSpPr>
        <p:spPr>
          <a:xfrm>
            <a:off x="1763688" y="4221088"/>
            <a:ext cx="57606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لا </a:t>
            </a:r>
          </a:p>
        </p:txBody>
      </p:sp>
      <p:cxnSp>
        <p:nvCxnSpPr>
          <p:cNvPr id="52" name="رابط مستقيم 51"/>
          <p:cNvCxnSpPr/>
          <p:nvPr/>
        </p:nvCxnSpPr>
        <p:spPr>
          <a:xfrm>
            <a:off x="683568" y="4077072"/>
            <a:ext cx="0" cy="10801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رابط كسهم مستقيم 56"/>
          <p:cNvCxnSpPr/>
          <p:nvPr/>
        </p:nvCxnSpPr>
        <p:spPr>
          <a:xfrm>
            <a:off x="683568" y="5157192"/>
            <a:ext cx="1592560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9" grpId="0" animBg="1"/>
      <p:bldP spid="20" grpId="0" animBg="1"/>
      <p:bldP spid="23" grpId="0" animBg="1"/>
      <p:bldP spid="16" grpId="0" animBg="1"/>
      <p:bldP spid="34" grpId="0" animBg="1"/>
      <p:bldP spid="38" grpId="0" animBg="1"/>
      <p:bldP spid="46" grpId="0"/>
      <p:bldP spid="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3"/>
          <p:cNvSpPr>
            <a:spLocks noGrp="1"/>
          </p:cNvSpPr>
          <p:nvPr>
            <p:ph type="title"/>
          </p:nvPr>
        </p:nvSpPr>
        <p:spPr>
          <a:xfrm>
            <a:off x="683568" y="332656"/>
            <a:ext cx="8460432" cy="720080"/>
          </a:xfrm>
        </p:spPr>
        <p:txBody>
          <a:bodyPr>
            <a:noAutofit/>
          </a:bodyPr>
          <a:lstStyle/>
          <a:p>
            <a:pPr algn="r"/>
            <a:r>
              <a:rPr lang="ar-SA" sz="3200" b="1" dirty="0">
                <a:solidFill>
                  <a:srgbClr val="FF0000"/>
                </a:solidFill>
              </a:rPr>
              <a:t>مثال 4: </a:t>
            </a:r>
            <a:r>
              <a:rPr lang="ar-SA" sz="3200" dirty="0">
                <a:solidFill>
                  <a:schemeClr val="accent1">
                    <a:lumMod val="50000"/>
                  </a:schemeClr>
                </a:solidFill>
              </a:rPr>
              <a:t>نفترض اننا نريد عمل برنامج لقراءة عدد وتحديد اذا ما كان موجب او سالب او </a:t>
            </a:r>
            <a:r>
              <a:rPr lang="ar-SA" sz="3200" dirty="0" err="1">
                <a:solidFill>
                  <a:schemeClr val="accent1">
                    <a:lumMod val="50000"/>
                  </a:schemeClr>
                </a:solidFill>
              </a:rPr>
              <a:t>صفر :</a:t>
            </a:r>
            <a:endParaRPr lang="ar-SA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1" name="مجموعة 10"/>
          <p:cNvGrpSpPr/>
          <p:nvPr/>
        </p:nvGrpSpPr>
        <p:grpSpPr>
          <a:xfrm>
            <a:off x="2987824" y="2214873"/>
            <a:ext cx="4346257" cy="3494587"/>
            <a:chOff x="2987824" y="2214873"/>
            <a:chExt cx="4346257" cy="3494587"/>
          </a:xfrm>
        </p:grpSpPr>
        <p:pic>
          <p:nvPicPr>
            <p:cNvPr id="7" name="صورة 6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87824" y="2224882"/>
              <a:ext cx="4346257" cy="3484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مستطيل 7"/>
            <p:cNvSpPr/>
            <p:nvPr/>
          </p:nvSpPr>
          <p:spPr>
            <a:xfrm>
              <a:off x="5868144" y="3222985"/>
              <a:ext cx="1224136" cy="36004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600" dirty="0"/>
                <a:t>ادخل</a:t>
              </a:r>
              <a:r>
                <a:rPr lang="ar-SA" dirty="0"/>
                <a:t> العدد</a:t>
              </a:r>
            </a:p>
          </p:txBody>
        </p:sp>
        <p:sp>
          <p:nvSpPr>
            <p:cNvPr id="9" name="مستطيل 8"/>
            <p:cNvSpPr/>
            <p:nvPr/>
          </p:nvSpPr>
          <p:spPr>
            <a:xfrm>
              <a:off x="5724128" y="4519129"/>
              <a:ext cx="1224136" cy="36004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dirty="0"/>
                <a:t>النتيجة</a:t>
              </a:r>
            </a:p>
          </p:txBody>
        </p:sp>
        <p:sp>
          <p:nvSpPr>
            <p:cNvPr id="10" name="مستطيل 9"/>
            <p:cNvSpPr/>
            <p:nvPr/>
          </p:nvSpPr>
          <p:spPr>
            <a:xfrm>
              <a:off x="2987824" y="2214873"/>
              <a:ext cx="4320480" cy="28803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dirty="0"/>
                <a:t>برنامج لقراءة عدد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0062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683568" y="332656"/>
            <a:ext cx="8460432" cy="720080"/>
          </a:xfrm>
        </p:spPr>
        <p:txBody>
          <a:bodyPr>
            <a:noAutofit/>
          </a:bodyPr>
          <a:lstStyle/>
          <a:p>
            <a:pPr algn="r"/>
            <a:r>
              <a:rPr lang="ar-SA" sz="3200" b="1" dirty="0">
                <a:solidFill>
                  <a:srgbClr val="FF0000"/>
                </a:solidFill>
              </a:rPr>
              <a:t>مثال 4: </a:t>
            </a:r>
            <a:r>
              <a:rPr lang="ar-SA" sz="3200" dirty="0">
                <a:solidFill>
                  <a:schemeClr val="accent1">
                    <a:lumMod val="50000"/>
                  </a:schemeClr>
                </a:solidFill>
              </a:rPr>
              <a:t>نفترض اننا نريد عمل برنامج لقراءة عدد وتحديد اذا ما كان موجب او سالب او </a:t>
            </a:r>
            <a:r>
              <a:rPr lang="ar-SA" sz="3200" dirty="0" err="1">
                <a:solidFill>
                  <a:schemeClr val="accent1">
                    <a:lumMod val="50000"/>
                  </a:schemeClr>
                </a:solidFill>
              </a:rPr>
              <a:t>صفر :</a:t>
            </a:r>
            <a:endParaRPr lang="ar-SA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sz="half" idx="1"/>
          </p:nvPr>
        </p:nvSpPr>
        <p:spPr>
          <a:xfrm>
            <a:off x="3779912" y="1628800"/>
            <a:ext cx="2506600" cy="49685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sz="2400" b="1" dirty="0">
                <a:solidFill>
                  <a:srgbClr val="C00000"/>
                </a:solidFill>
              </a:rPr>
              <a:t>خطوات </a:t>
            </a:r>
            <a:r>
              <a:rPr lang="ar-SA" sz="2400" b="1" dirty="0" err="1">
                <a:solidFill>
                  <a:srgbClr val="C00000"/>
                </a:solidFill>
              </a:rPr>
              <a:t>الخوارزمية :</a:t>
            </a:r>
            <a:endParaRPr lang="ar-SA" sz="2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SA" sz="2000" dirty="0">
                <a:solidFill>
                  <a:schemeClr val="dk1"/>
                </a:solidFill>
              </a:rPr>
              <a:t>1- البداية  </a:t>
            </a:r>
          </a:p>
          <a:p>
            <a:pPr>
              <a:buNone/>
            </a:pPr>
            <a:r>
              <a:rPr lang="ar-SA" sz="2000" dirty="0">
                <a:solidFill>
                  <a:schemeClr val="dk1"/>
                </a:solidFill>
              </a:rPr>
              <a:t>2- ادخل </a:t>
            </a:r>
            <a:r>
              <a:rPr lang="en-US" sz="2000" dirty="0">
                <a:solidFill>
                  <a:schemeClr val="dk1"/>
                </a:solidFill>
              </a:rPr>
              <a:t>X</a:t>
            </a:r>
            <a:endParaRPr lang="ar-SA" sz="2000" dirty="0">
              <a:solidFill>
                <a:schemeClr val="dk1"/>
              </a:solidFill>
            </a:endParaRPr>
          </a:p>
          <a:p>
            <a:pPr>
              <a:buNone/>
            </a:pPr>
            <a:r>
              <a:rPr lang="ar-SA" sz="2000" dirty="0">
                <a:solidFill>
                  <a:schemeClr val="dk1"/>
                </a:solidFill>
              </a:rPr>
              <a:t>3- مقارنة</a:t>
            </a:r>
            <a:r>
              <a:rPr lang="en-US" sz="2000" dirty="0">
                <a:solidFill>
                  <a:schemeClr val="dk1"/>
                </a:solidFill>
              </a:rPr>
              <a:t>X&gt;0 </a:t>
            </a:r>
            <a:r>
              <a:rPr lang="ar-SA" sz="2000" dirty="0">
                <a:solidFill>
                  <a:schemeClr val="dk1"/>
                </a:solidFill>
              </a:rPr>
              <a:t> </a:t>
            </a:r>
          </a:p>
          <a:p>
            <a:pPr>
              <a:buNone/>
            </a:pPr>
            <a:r>
              <a:rPr lang="ar-SA" sz="2000" dirty="0"/>
              <a:t>4- </a:t>
            </a:r>
            <a:r>
              <a:rPr lang="ar-SA" sz="2000" dirty="0" err="1"/>
              <a:t>اذا</a:t>
            </a:r>
            <a:r>
              <a:rPr lang="ar-SA" sz="2000" dirty="0"/>
              <a:t> كان نعم موجب النهاية  </a:t>
            </a:r>
            <a:endParaRPr lang="en-US" sz="2000" dirty="0"/>
          </a:p>
          <a:p>
            <a:pPr>
              <a:buNone/>
            </a:pPr>
            <a:r>
              <a:rPr lang="ar-SA" sz="2000" dirty="0"/>
              <a:t>5- </a:t>
            </a:r>
            <a:r>
              <a:rPr lang="ar-SA" sz="2000" dirty="0" err="1"/>
              <a:t>اذا</a:t>
            </a:r>
            <a:r>
              <a:rPr lang="ar-SA" sz="2000" dirty="0"/>
              <a:t> كان لا مقارنة</a:t>
            </a:r>
            <a:r>
              <a:rPr lang="en-US" sz="2000" dirty="0"/>
              <a:t>X&lt;0 </a:t>
            </a:r>
            <a:endParaRPr lang="ar-SA" sz="2000" dirty="0"/>
          </a:p>
          <a:p>
            <a:pPr>
              <a:buNone/>
            </a:pPr>
            <a:r>
              <a:rPr lang="ar-SA" sz="2000" dirty="0">
                <a:solidFill>
                  <a:schemeClr val="dk1"/>
                </a:solidFill>
              </a:rPr>
              <a:t>6- </a:t>
            </a:r>
            <a:r>
              <a:rPr lang="ar-SA" sz="2000" dirty="0" err="1"/>
              <a:t>اذا</a:t>
            </a:r>
            <a:r>
              <a:rPr lang="ar-SA" sz="2000" dirty="0"/>
              <a:t> كان نعم سالب النهاية</a:t>
            </a:r>
          </a:p>
          <a:p>
            <a:pPr>
              <a:buNone/>
            </a:pPr>
            <a:r>
              <a:rPr lang="ar-SA" sz="2000" dirty="0"/>
              <a:t>7- </a:t>
            </a:r>
            <a:r>
              <a:rPr lang="ar-SA" sz="2000" dirty="0" err="1"/>
              <a:t>اذا</a:t>
            </a:r>
            <a:r>
              <a:rPr lang="ar-SA" sz="2000" dirty="0"/>
              <a:t> كان لا </a:t>
            </a:r>
            <a:r>
              <a:rPr lang="ar-SA" sz="2000" dirty="0">
                <a:solidFill>
                  <a:schemeClr val="dk1"/>
                </a:solidFill>
              </a:rPr>
              <a:t>صفر النهاية </a:t>
            </a:r>
          </a:p>
          <a:p>
            <a:pPr>
              <a:buNone/>
            </a:pPr>
            <a:r>
              <a:rPr lang="ar-SA" dirty="0"/>
              <a:t> 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half" idx="2"/>
          </p:nvPr>
        </p:nvSpPr>
        <p:spPr>
          <a:xfrm>
            <a:off x="6300192" y="1589566"/>
            <a:ext cx="2664295" cy="500778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ar-SA" sz="2400" b="1" dirty="0">
                <a:solidFill>
                  <a:srgbClr val="C00000"/>
                </a:solidFill>
              </a:rPr>
              <a:t>تحليل </a:t>
            </a:r>
            <a:r>
              <a:rPr lang="ar-SA" sz="2400" b="1" dirty="0" err="1">
                <a:solidFill>
                  <a:srgbClr val="C00000"/>
                </a:solidFill>
              </a:rPr>
              <a:t>المسالة :</a:t>
            </a:r>
            <a:endParaRPr lang="ar-SA" sz="2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SA" sz="2000" dirty="0"/>
              <a:t>1- </a:t>
            </a:r>
            <a:r>
              <a:rPr lang="ar-SA" sz="2000" dirty="0" err="1">
                <a:solidFill>
                  <a:srgbClr val="FF0000"/>
                </a:solidFill>
              </a:rPr>
              <a:t>مدخلات</a:t>
            </a:r>
            <a:r>
              <a:rPr lang="ar-SA" sz="2000" dirty="0">
                <a:solidFill>
                  <a:srgbClr val="FF0000"/>
                </a:solidFill>
              </a:rPr>
              <a:t> </a:t>
            </a:r>
            <a:r>
              <a:rPr lang="ar-SA" sz="2000" dirty="0" err="1">
                <a:solidFill>
                  <a:srgbClr val="FF0000"/>
                </a:solidFill>
              </a:rPr>
              <a:t>البرنامج </a:t>
            </a:r>
            <a:r>
              <a:rPr lang="ar-SA" sz="2000" dirty="0" err="1"/>
              <a:t>:</a:t>
            </a:r>
            <a:r>
              <a:rPr lang="ar-SA" sz="2000" dirty="0"/>
              <a:t> </a:t>
            </a:r>
          </a:p>
          <a:p>
            <a:pPr>
              <a:buNone/>
            </a:pPr>
            <a:r>
              <a:rPr lang="ar-SA" sz="2000" dirty="0"/>
              <a:t>     عدد وهو</a:t>
            </a:r>
          </a:p>
          <a:p>
            <a:pPr>
              <a:buNone/>
            </a:pPr>
            <a:r>
              <a:rPr lang="ar-SA" sz="2000" dirty="0"/>
              <a:t> ولنرمز له </a:t>
            </a:r>
            <a:r>
              <a:rPr lang="en-US" sz="2000" dirty="0"/>
              <a:t> X </a:t>
            </a:r>
            <a:endParaRPr lang="ar-SA" sz="2000" dirty="0"/>
          </a:p>
          <a:p>
            <a:pPr>
              <a:buNone/>
            </a:pPr>
            <a:r>
              <a:rPr lang="ar-SA" sz="2000" dirty="0"/>
              <a:t>2- </a:t>
            </a:r>
            <a:r>
              <a:rPr lang="ar-SA" sz="2000" dirty="0">
                <a:solidFill>
                  <a:srgbClr val="FF0000"/>
                </a:solidFill>
              </a:rPr>
              <a:t>مخرجات </a:t>
            </a:r>
            <a:r>
              <a:rPr lang="ar-SA" sz="2000" dirty="0" err="1">
                <a:solidFill>
                  <a:srgbClr val="FF0000"/>
                </a:solidFill>
              </a:rPr>
              <a:t>البرنامج </a:t>
            </a:r>
            <a:r>
              <a:rPr lang="ar-SA" sz="2000" dirty="0" err="1"/>
              <a:t>:</a:t>
            </a:r>
            <a:endParaRPr lang="ar-SA" sz="2000" dirty="0"/>
          </a:p>
          <a:p>
            <a:pPr>
              <a:buNone/>
            </a:pPr>
            <a:r>
              <a:rPr lang="ar-SA" sz="2000" dirty="0"/>
              <a:t>   رسالة هذا العدد موجب </a:t>
            </a:r>
          </a:p>
          <a:p>
            <a:pPr>
              <a:buNone/>
            </a:pPr>
            <a:r>
              <a:rPr lang="ar-SA" sz="2000" dirty="0" err="1"/>
              <a:t>او</a:t>
            </a:r>
            <a:r>
              <a:rPr lang="ar-SA" sz="2000" dirty="0"/>
              <a:t> رسالة هذا العدد  سالب</a:t>
            </a:r>
          </a:p>
          <a:p>
            <a:pPr>
              <a:buNone/>
            </a:pPr>
            <a:r>
              <a:rPr lang="ar-SA" sz="2000" dirty="0"/>
              <a:t> </a:t>
            </a:r>
            <a:r>
              <a:rPr lang="ar-SA" sz="2000" dirty="0" err="1"/>
              <a:t>او</a:t>
            </a:r>
            <a:r>
              <a:rPr lang="ar-SA" sz="2000" dirty="0"/>
              <a:t> رسالة هذا العدد  صفر</a:t>
            </a:r>
          </a:p>
          <a:p>
            <a:pPr>
              <a:buNone/>
            </a:pPr>
            <a:r>
              <a:rPr lang="ar-SA" sz="2000" dirty="0"/>
              <a:t>3- </a:t>
            </a:r>
            <a:r>
              <a:rPr lang="ar-SA" sz="2000" dirty="0">
                <a:solidFill>
                  <a:srgbClr val="FF0000"/>
                </a:solidFill>
              </a:rPr>
              <a:t>عمليات </a:t>
            </a:r>
            <a:r>
              <a:rPr lang="ar-SA" sz="2000" dirty="0" err="1">
                <a:solidFill>
                  <a:srgbClr val="FF0000"/>
                </a:solidFill>
              </a:rPr>
              <a:t>المعالجة </a:t>
            </a:r>
            <a:r>
              <a:rPr lang="ar-SA" sz="2000" dirty="0" err="1"/>
              <a:t>:</a:t>
            </a:r>
            <a:endParaRPr lang="ar-SA" sz="2000" dirty="0"/>
          </a:p>
          <a:p>
            <a:pPr>
              <a:buNone/>
            </a:pPr>
            <a:r>
              <a:rPr lang="ar-SA" sz="2000" dirty="0"/>
              <a:t>     مقارنتين </a:t>
            </a:r>
          </a:p>
          <a:p>
            <a:pPr>
              <a:buNone/>
            </a:pPr>
            <a:r>
              <a:rPr lang="en-US" sz="2000" dirty="0"/>
              <a:t>X &gt;0</a:t>
            </a:r>
          </a:p>
          <a:p>
            <a:pPr>
              <a:buNone/>
            </a:pPr>
            <a:r>
              <a:rPr lang="en-US" sz="2000" dirty="0"/>
              <a:t>X&lt;0</a:t>
            </a:r>
          </a:p>
          <a:p>
            <a:endParaRPr lang="ar-SA" sz="2000" dirty="0"/>
          </a:p>
        </p:txBody>
      </p:sp>
      <p:sp>
        <p:nvSpPr>
          <p:cNvPr id="18" name="عنصر نائب للمحتوى 4"/>
          <p:cNvSpPr txBox="1">
            <a:spLocks/>
          </p:cNvSpPr>
          <p:nvPr/>
        </p:nvSpPr>
        <p:spPr>
          <a:xfrm>
            <a:off x="179512" y="1628800"/>
            <a:ext cx="3526160" cy="49685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20040" marR="0" lvl="0" indent="-320040" algn="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المخطط</a:t>
            </a:r>
            <a:r>
              <a:rPr kumimoji="0" lang="ar-SA" sz="24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SA" sz="2400" b="1" i="0" u="none" strike="noStrike" kern="1200" cap="none" spc="0" normalizeH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الانسيابي </a:t>
            </a:r>
            <a:r>
              <a:rPr kumimoji="0" lang="ar-SA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ar-SA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ar-SA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cxnSp>
        <p:nvCxnSpPr>
          <p:cNvPr id="26" name="رابط كسهم مستقيم 25"/>
          <p:cNvCxnSpPr/>
          <p:nvPr/>
        </p:nvCxnSpPr>
        <p:spPr>
          <a:xfrm flipH="1">
            <a:off x="971600" y="386104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رابط كسهم مستقيم 34"/>
          <p:cNvCxnSpPr/>
          <p:nvPr/>
        </p:nvCxnSpPr>
        <p:spPr>
          <a:xfrm flipH="1">
            <a:off x="1835696" y="4221088"/>
            <a:ext cx="8384" cy="207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رابط كسهم مستقيم 41"/>
          <p:cNvCxnSpPr/>
          <p:nvPr/>
        </p:nvCxnSpPr>
        <p:spPr>
          <a:xfrm flipH="1">
            <a:off x="1763688" y="5157192"/>
            <a:ext cx="8384" cy="207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مستطيل 47"/>
          <p:cNvSpPr/>
          <p:nvPr/>
        </p:nvSpPr>
        <p:spPr>
          <a:xfrm>
            <a:off x="1259632" y="5085184"/>
            <a:ext cx="57606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لا</a:t>
            </a:r>
          </a:p>
        </p:txBody>
      </p:sp>
      <p:sp>
        <p:nvSpPr>
          <p:cNvPr id="19" name="شكل بيضاوي 18"/>
          <p:cNvSpPr/>
          <p:nvPr/>
        </p:nvSpPr>
        <p:spPr>
          <a:xfrm>
            <a:off x="1080120" y="2060848"/>
            <a:ext cx="1800200" cy="432048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البداية </a:t>
            </a:r>
          </a:p>
        </p:txBody>
      </p:sp>
      <p:sp>
        <p:nvSpPr>
          <p:cNvPr id="20" name="متوازي أضلاع 19"/>
          <p:cNvSpPr/>
          <p:nvPr/>
        </p:nvSpPr>
        <p:spPr>
          <a:xfrm>
            <a:off x="1008112" y="2708920"/>
            <a:ext cx="1656184" cy="432048"/>
          </a:xfrm>
          <a:prstGeom prst="parallelogram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ادخل </a:t>
            </a:r>
            <a:r>
              <a:rPr lang="en-US" dirty="0">
                <a:solidFill>
                  <a:schemeClr val="tx1"/>
                </a:solidFill>
              </a:rPr>
              <a:t>X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864096" y="6021288"/>
            <a:ext cx="1872208" cy="504056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err="1">
                <a:solidFill>
                  <a:schemeClr val="tx1"/>
                </a:solidFill>
              </a:rPr>
              <a:t>االنهاية</a:t>
            </a:r>
            <a:r>
              <a:rPr lang="ar-SA" dirty="0">
                <a:solidFill>
                  <a:schemeClr val="tx1"/>
                </a:solidFill>
              </a:rPr>
              <a:t>  </a:t>
            </a:r>
          </a:p>
        </p:txBody>
      </p:sp>
      <p:cxnSp>
        <p:nvCxnSpPr>
          <p:cNvPr id="25" name="رابط كسهم مستقيم 24"/>
          <p:cNvCxnSpPr/>
          <p:nvPr/>
        </p:nvCxnSpPr>
        <p:spPr>
          <a:xfrm>
            <a:off x="1872208" y="249289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رابط كسهم مستقيم 27"/>
          <p:cNvCxnSpPr/>
          <p:nvPr/>
        </p:nvCxnSpPr>
        <p:spPr>
          <a:xfrm>
            <a:off x="1800200" y="3140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معين 15"/>
          <p:cNvSpPr/>
          <p:nvPr/>
        </p:nvSpPr>
        <p:spPr>
          <a:xfrm>
            <a:off x="1152128" y="3429000"/>
            <a:ext cx="1224136" cy="792088"/>
          </a:xfrm>
          <a:prstGeom prst="diamond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X&gt;0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34" name="متوازي أضلاع 33"/>
          <p:cNvSpPr/>
          <p:nvPr/>
        </p:nvSpPr>
        <p:spPr>
          <a:xfrm>
            <a:off x="0" y="3645024"/>
            <a:ext cx="936104" cy="432048"/>
          </a:xfrm>
          <a:prstGeom prst="parallelogram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dirty="0">
                <a:solidFill>
                  <a:schemeClr val="tx1"/>
                </a:solidFill>
              </a:rPr>
              <a:t>العدد موجب </a:t>
            </a:r>
          </a:p>
        </p:txBody>
      </p:sp>
      <p:sp>
        <p:nvSpPr>
          <p:cNvPr id="37" name="معين 36"/>
          <p:cNvSpPr/>
          <p:nvPr/>
        </p:nvSpPr>
        <p:spPr>
          <a:xfrm>
            <a:off x="1152128" y="4365104"/>
            <a:ext cx="1224136" cy="792088"/>
          </a:xfrm>
          <a:prstGeom prst="diamond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X&lt;0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38" name="متوازي أضلاع 37"/>
          <p:cNvSpPr/>
          <p:nvPr/>
        </p:nvSpPr>
        <p:spPr>
          <a:xfrm>
            <a:off x="2592288" y="4581128"/>
            <a:ext cx="936104" cy="432048"/>
          </a:xfrm>
          <a:prstGeom prst="parallelogram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dirty="0">
                <a:solidFill>
                  <a:schemeClr val="tx1"/>
                </a:solidFill>
              </a:rPr>
              <a:t>العدد سالب </a:t>
            </a:r>
          </a:p>
        </p:txBody>
      </p:sp>
      <p:cxnSp>
        <p:nvCxnSpPr>
          <p:cNvPr id="39" name="رابط كسهم مستقيم 38"/>
          <p:cNvCxnSpPr/>
          <p:nvPr/>
        </p:nvCxnSpPr>
        <p:spPr>
          <a:xfrm>
            <a:off x="2376264" y="479715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متوازي أضلاع 40"/>
          <p:cNvSpPr/>
          <p:nvPr/>
        </p:nvSpPr>
        <p:spPr>
          <a:xfrm>
            <a:off x="1296144" y="5373216"/>
            <a:ext cx="1152128" cy="360040"/>
          </a:xfrm>
          <a:prstGeom prst="parallelogram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dirty="0">
                <a:solidFill>
                  <a:schemeClr val="tx1"/>
                </a:solidFill>
              </a:rPr>
              <a:t>العدد صفر </a:t>
            </a:r>
          </a:p>
        </p:txBody>
      </p:sp>
      <p:cxnSp>
        <p:nvCxnSpPr>
          <p:cNvPr id="44" name="رابط كسهم مستقيم 43"/>
          <p:cNvCxnSpPr/>
          <p:nvPr/>
        </p:nvCxnSpPr>
        <p:spPr>
          <a:xfrm flipH="1">
            <a:off x="1728192" y="5733256"/>
            <a:ext cx="8384" cy="279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مستطيل 45"/>
          <p:cNvSpPr/>
          <p:nvPr/>
        </p:nvSpPr>
        <p:spPr>
          <a:xfrm>
            <a:off x="864096" y="3501008"/>
            <a:ext cx="57606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نعم </a:t>
            </a:r>
          </a:p>
        </p:txBody>
      </p:sp>
      <p:sp>
        <p:nvSpPr>
          <p:cNvPr id="47" name="مستطيل 46"/>
          <p:cNvSpPr/>
          <p:nvPr/>
        </p:nvSpPr>
        <p:spPr>
          <a:xfrm>
            <a:off x="1152128" y="4149080"/>
            <a:ext cx="57606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لا </a:t>
            </a:r>
          </a:p>
        </p:txBody>
      </p:sp>
      <p:sp>
        <p:nvSpPr>
          <p:cNvPr id="49" name="مستطيل 48"/>
          <p:cNvSpPr/>
          <p:nvPr/>
        </p:nvSpPr>
        <p:spPr>
          <a:xfrm>
            <a:off x="2160240" y="4437112"/>
            <a:ext cx="57606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نعم </a:t>
            </a:r>
          </a:p>
        </p:txBody>
      </p:sp>
      <p:cxnSp>
        <p:nvCxnSpPr>
          <p:cNvPr id="51" name="رابط مستقيم 50"/>
          <p:cNvCxnSpPr/>
          <p:nvPr/>
        </p:nvCxnSpPr>
        <p:spPr>
          <a:xfrm>
            <a:off x="3096344" y="5013176"/>
            <a:ext cx="0" cy="936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رابط مستقيم 51"/>
          <p:cNvCxnSpPr/>
          <p:nvPr/>
        </p:nvCxnSpPr>
        <p:spPr>
          <a:xfrm>
            <a:off x="432048" y="4149080"/>
            <a:ext cx="0" cy="17281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رابط كسهم مستقيم 55"/>
          <p:cNvCxnSpPr/>
          <p:nvPr/>
        </p:nvCxnSpPr>
        <p:spPr>
          <a:xfrm flipH="1">
            <a:off x="1728192" y="5949280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رابط كسهم مستقيم 56"/>
          <p:cNvCxnSpPr/>
          <p:nvPr/>
        </p:nvCxnSpPr>
        <p:spPr>
          <a:xfrm>
            <a:off x="432048" y="5877272"/>
            <a:ext cx="1304528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19" grpId="0" animBg="1"/>
      <p:bldP spid="20" grpId="0" animBg="1"/>
      <p:bldP spid="23" grpId="0" animBg="1"/>
      <p:bldP spid="16" grpId="0" animBg="1"/>
      <p:bldP spid="34" grpId="0" animBg="1"/>
      <p:bldP spid="37" grpId="0" animBg="1"/>
      <p:bldP spid="38" grpId="0" animBg="1"/>
      <p:bldP spid="41" grpId="0" animBg="1"/>
      <p:bldP spid="46" grpId="0"/>
      <p:bldP spid="47" grpId="0"/>
      <p:bldP spid="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3"/>
          <p:cNvSpPr>
            <a:spLocks noGrp="1"/>
          </p:cNvSpPr>
          <p:nvPr>
            <p:ph type="title"/>
          </p:nvPr>
        </p:nvSpPr>
        <p:spPr>
          <a:xfrm>
            <a:off x="683568" y="332656"/>
            <a:ext cx="8460432" cy="720080"/>
          </a:xfrm>
        </p:spPr>
        <p:txBody>
          <a:bodyPr>
            <a:noAutofit/>
          </a:bodyPr>
          <a:lstStyle/>
          <a:p>
            <a:pPr algn="r"/>
            <a:r>
              <a:rPr lang="ar-SA" sz="3200" b="1" dirty="0">
                <a:solidFill>
                  <a:srgbClr val="FF0000"/>
                </a:solidFill>
              </a:rPr>
              <a:t>مثال 5: </a:t>
            </a:r>
            <a:r>
              <a:rPr lang="ar-SA" sz="3200" dirty="0">
                <a:solidFill>
                  <a:schemeClr val="accent1">
                    <a:lumMod val="50000"/>
                  </a:schemeClr>
                </a:solidFill>
              </a:rPr>
              <a:t>نفترض اننا نريد عمل برنامج لطباعة الاعداد من 1 </a:t>
            </a:r>
            <a:r>
              <a:rPr lang="ar-SA" sz="3200" dirty="0" err="1">
                <a:solidFill>
                  <a:schemeClr val="accent1">
                    <a:lumMod val="50000"/>
                  </a:schemeClr>
                </a:solidFill>
              </a:rPr>
              <a:t>الى</a:t>
            </a:r>
            <a:r>
              <a:rPr lang="ar-SA" sz="3200" dirty="0">
                <a:solidFill>
                  <a:schemeClr val="accent1">
                    <a:lumMod val="50000"/>
                  </a:schemeClr>
                </a:solidFill>
              </a:rPr>
              <a:t> 50</a:t>
            </a:r>
          </a:p>
        </p:txBody>
      </p:sp>
      <p:pic>
        <p:nvPicPr>
          <p:cNvPr id="6" name="صورة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199613"/>
            <a:ext cx="4248472" cy="376013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مستطيل 6"/>
          <p:cNvSpPr/>
          <p:nvPr/>
        </p:nvSpPr>
        <p:spPr>
          <a:xfrm>
            <a:off x="3203848" y="2199613"/>
            <a:ext cx="4104456" cy="2880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</a:rPr>
              <a:t>برنامج لطباعة الاعداد من 1 الى 10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3779912" y="2703669"/>
            <a:ext cx="2967742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1 2 3 4 5 6 7 8 9 10 11 12 13 14 15 16 17 18 19 20 21 22 23 24 25 26 27 28 29  30 31 32 33 34 35 36 37 38 39 40 41 42 43 44 45 46 47 48 49 50 </a:t>
            </a:r>
          </a:p>
        </p:txBody>
      </p:sp>
    </p:spTree>
    <p:extLst>
      <p:ext uri="{BB962C8B-B14F-4D97-AF65-F5344CB8AC3E}">
        <p14:creationId xmlns:p14="http://schemas.microsoft.com/office/powerpoint/2010/main" val="414142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683568" y="332656"/>
            <a:ext cx="8460432" cy="720080"/>
          </a:xfrm>
        </p:spPr>
        <p:txBody>
          <a:bodyPr>
            <a:noAutofit/>
          </a:bodyPr>
          <a:lstStyle/>
          <a:p>
            <a:pPr algn="r"/>
            <a:r>
              <a:rPr lang="ar-SA" sz="3200" b="1" dirty="0">
                <a:solidFill>
                  <a:srgbClr val="FF0000"/>
                </a:solidFill>
              </a:rPr>
              <a:t>مثال 5: </a:t>
            </a:r>
            <a:r>
              <a:rPr lang="ar-SA" sz="3200" dirty="0">
                <a:solidFill>
                  <a:schemeClr val="accent1">
                    <a:lumMod val="50000"/>
                  </a:schemeClr>
                </a:solidFill>
              </a:rPr>
              <a:t>نفترض اننا نريد عمل برنامج لطباعة الاعداد من 1 </a:t>
            </a:r>
            <a:r>
              <a:rPr lang="ar-SA" sz="3200" dirty="0" err="1">
                <a:solidFill>
                  <a:schemeClr val="accent1">
                    <a:lumMod val="50000"/>
                  </a:schemeClr>
                </a:solidFill>
              </a:rPr>
              <a:t>الى</a:t>
            </a:r>
            <a:r>
              <a:rPr lang="ar-SA" sz="3200" dirty="0">
                <a:solidFill>
                  <a:schemeClr val="accent1">
                    <a:lumMod val="50000"/>
                  </a:schemeClr>
                </a:solidFill>
              </a:rPr>
              <a:t> 50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half" idx="1"/>
          </p:nvPr>
        </p:nvSpPr>
        <p:spPr>
          <a:xfrm>
            <a:off x="3643306" y="1628800"/>
            <a:ext cx="2643206" cy="49685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ar-SA" sz="2400" b="1" dirty="0">
                <a:solidFill>
                  <a:srgbClr val="C00000"/>
                </a:solidFill>
              </a:rPr>
              <a:t>خطوات </a:t>
            </a:r>
            <a:r>
              <a:rPr lang="ar-SA" sz="2400" b="1" dirty="0" err="1">
                <a:solidFill>
                  <a:srgbClr val="C00000"/>
                </a:solidFill>
              </a:rPr>
              <a:t>الخوارزمية :</a:t>
            </a:r>
            <a:endParaRPr lang="ar-SA" sz="2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SA" sz="2000" dirty="0">
                <a:solidFill>
                  <a:schemeClr val="dk1"/>
                </a:solidFill>
              </a:rPr>
              <a:t>1- البداية </a:t>
            </a:r>
          </a:p>
          <a:p>
            <a:pPr>
              <a:buNone/>
            </a:pPr>
            <a:r>
              <a:rPr lang="ar-SA" sz="2000" dirty="0">
                <a:solidFill>
                  <a:schemeClr val="dk1"/>
                </a:solidFill>
              </a:rPr>
              <a:t>2- اجعل  </a:t>
            </a:r>
            <a:endParaRPr lang="en-US" sz="2000" dirty="0">
              <a:solidFill>
                <a:schemeClr val="dk1"/>
              </a:solidFill>
            </a:endParaRPr>
          </a:p>
          <a:p>
            <a:pPr algn="l">
              <a:buNone/>
            </a:pPr>
            <a:r>
              <a:rPr lang="en-US" sz="2000" dirty="0"/>
              <a:t>S=1</a:t>
            </a:r>
            <a:endParaRPr lang="en-US" sz="2000" dirty="0">
              <a:solidFill>
                <a:schemeClr val="dk1"/>
              </a:solidFill>
            </a:endParaRPr>
          </a:p>
          <a:p>
            <a:pPr>
              <a:buNone/>
            </a:pPr>
            <a:r>
              <a:rPr lang="ar-SA" sz="2000" dirty="0">
                <a:solidFill>
                  <a:schemeClr val="dk1"/>
                </a:solidFill>
              </a:rPr>
              <a:t>3-اطبع </a:t>
            </a:r>
            <a:r>
              <a:rPr lang="en-US" sz="2000" dirty="0">
                <a:solidFill>
                  <a:schemeClr val="dk1"/>
                </a:solidFill>
              </a:rPr>
              <a:t>S</a:t>
            </a:r>
            <a:endParaRPr lang="ar-SA" sz="2000" dirty="0">
              <a:solidFill>
                <a:schemeClr val="dk1"/>
              </a:solidFill>
            </a:endParaRPr>
          </a:p>
          <a:p>
            <a:pPr>
              <a:buNone/>
            </a:pPr>
            <a:r>
              <a:rPr lang="ar-SA" sz="2000" dirty="0">
                <a:solidFill>
                  <a:schemeClr val="dk1"/>
                </a:solidFill>
              </a:rPr>
              <a:t> 4- اجعل </a:t>
            </a:r>
            <a:r>
              <a:rPr lang="en-US" sz="2000" dirty="0">
                <a:solidFill>
                  <a:schemeClr val="dk1"/>
                </a:solidFill>
              </a:rPr>
              <a:t>S =S+1 </a:t>
            </a:r>
            <a:endParaRPr lang="ar-SA" sz="2000" dirty="0">
              <a:solidFill>
                <a:schemeClr val="dk1"/>
              </a:solidFill>
            </a:endParaRPr>
          </a:p>
          <a:p>
            <a:pPr>
              <a:buNone/>
            </a:pPr>
            <a:r>
              <a:rPr lang="ar-SA" sz="2000" dirty="0"/>
              <a:t>5- مقارنة </a:t>
            </a:r>
            <a:r>
              <a:rPr lang="en-US" sz="2000" dirty="0"/>
              <a:t>S &gt;50</a:t>
            </a:r>
            <a:r>
              <a:rPr lang="ar-SA" sz="2000" dirty="0"/>
              <a:t> </a:t>
            </a:r>
          </a:p>
          <a:p>
            <a:pPr>
              <a:buNone/>
            </a:pPr>
            <a:r>
              <a:rPr lang="ar-SA" sz="2000" dirty="0"/>
              <a:t>6- إذا كان نعم النهاية</a:t>
            </a:r>
          </a:p>
          <a:p>
            <a:pPr>
              <a:buNone/>
            </a:pPr>
            <a:r>
              <a:rPr lang="ar-SA" sz="2000" dirty="0"/>
              <a:t>7- إذا كان لا ارجع للخطوة 3 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half" idx="2"/>
          </p:nvPr>
        </p:nvSpPr>
        <p:spPr>
          <a:xfrm>
            <a:off x="6286512" y="1643050"/>
            <a:ext cx="2664295" cy="500778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ar-SA" sz="2400" b="1" dirty="0">
                <a:solidFill>
                  <a:srgbClr val="C00000"/>
                </a:solidFill>
              </a:rPr>
              <a:t>تحليل </a:t>
            </a:r>
            <a:r>
              <a:rPr lang="ar-SA" sz="2400" b="1" dirty="0" err="1">
                <a:solidFill>
                  <a:srgbClr val="C00000"/>
                </a:solidFill>
              </a:rPr>
              <a:t>المسالة :</a:t>
            </a:r>
            <a:endParaRPr lang="ar-SA" sz="2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SA" sz="2000" dirty="0"/>
              <a:t>1- </a:t>
            </a:r>
            <a:r>
              <a:rPr lang="ar-SA" sz="2000" dirty="0" err="1">
                <a:solidFill>
                  <a:srgbClr val="FF0000"/>
                </a:solidFill>
              </a:rPr>
              <a:t>مدخلات</a:t>
            </a:r>
            <a:r>
              <a:rPr lang="ar-SA" sz="2000" dirty="0">
                <a:solidFill>
                  <a:srgbClr val="FF0000"/>
                </a:solidFill>
              </a:rPr>
              <a:t> </a:t>
            </a:r>
            <a:r>
              <a:rPr lang="ar-SA" sz="2000" dirty="0" err="1">
                <a:solidFill>
                  <a:srgbClr val="FF0000"/>
                </a:solidFill>
              </a:rPr>
              <a:t>البرنامج </a:t>
            </a:r>
            <a:r>
              <a:rPr lang="ar-SA" sz="2000" dirty="0" err="1"/>
              <a:t>:</a:t>
            </a:r>
            <a:r>
              <a:rPr lang="ar-SA" sz="2000" dirty="0"/>
              <a:t> </a:t>
            </a:r>
          </a:p>
          <a:p>
            <a:pPr>
              <a:buNone/>
            </a:pPr>
            <a:r>
              <a:rPr lang="ar-SA" sz="2000" dirty="0" err="1"/>
              <a:t>لاتوجد</a:t>
            </a:r>
            <a:r>
              <a:rPr lang="ar-SA" sz="2000" dirty="0"/>
              <a:t> </a:t>
            </a:r>
          </a:p>
          <a:p>
            <a:pPr>
              <a:buNone/>
            </a:pPr>
            <a:r>
              <a:rPr lang="ar-SA" sz="2000" dirty="0"/>
              <a:t>2- </a:t>
            </a:r>
            <a:r>
              <a:rPr lang="ar-SA" sz="2000" dirty="0">
                <a:solidFill>
                  <a:srgbClr val="FF0000"/>
                </a:solidFill>
              </a:rPr>
              <a:t>مخرجات </a:t>
            </a:r>
            <a:r>
              <a:rPr lang="ar-SA" sz="2000" dirty="0" err="1">
                <a:solidFill>
                  <a:srgbClr val="FF0000"/>
                </a:solidFill>
              </a:rPr>
              <a:t>البرنامج </a:t>
            </a:r>
            <a:r>
              <a:rPr lang="ar-SA" sz="2000" dirty="0" err="1"/>
              <a:t>:</a:t>
            </a:r>
            <a:endParaRPr lang="ar-SA" sz="2000" dirty="0"/>
          </a:p>
          <a:p>
            <a:pPr>
              <a:buNone/>
            </a:pPr>
            <a:r>
              <a:rPr lang="ar-SA" sz="2000" dirty="0"/>
              <a:t>        طباعة الاعداد من 1- 50</a:t>
            </a:r>
          </a:p>
          <a:p>
            <a:pPr>
              <a:buNone/>
            </a:pPr>
            <a:r>
              <a:rPr lang="ar-SA" sz="2000" dirty="0"/>
              <a:t>3- </a:t>
            </a:r>
            <a:r>
              <a:rPr lang="ar-SA" sz="2000" dirty="0">
                <a:solidFill>
                  <a:srgbClr val="FF0000"/>
                </a:solidFill>
              </a:rPr>
              <a:t>عمليات </a:t>
            </a:r>
            <a:r>
              <a:rPr lang="ar-SA" sz="2000" dirty="0" err="1">
                <a:solidFill>
                  <a:srgbClr val="FF0000"/>
                </a:solidFill>
              </a:rPr>
              <a:t>المعالجة </a:t>
            </a:r>
            <a:r>
              <a:rPr lang="ar-SA" sz="2000" dirty="0" err="1"/>
              <a:t>:</a:t>
            </a:r>
            <a:endParaRPr lang="ar-SA" sz="2000" dirty="0"/>
          </a:p>
          <a:p>
            <a:pPr>
              <a:buNone/>
            </a:pPr>
            <a:r>
              <a:rPr lang="ar-SA" sz="2000" dirty="0"/>
              <a:t>العداد </a:t>
            </a:r>
          </a:p>
          <a:p>
            <a:pPr>
              <a:buNone/>
            </a:pPr>
            <a:r>
              <a:rPr lang="ar-SA" sz="2000" dirty="0"/>
              <a:t>التكرار </a:t>
            </a:r>
          </a:p>
          <a:p>
            <a:pPr>
              <a:buNone/>
            </a:pPr>
            <a:r>
              <a:rPr lang="ar-SA" sz="2000" dirty="0"/>
              <a:t>مقارنة </a:t>
            </a:r>
          </a:p>
          <a:p>
            <a:pPr>
              <a:buNone/>
            </a:pPr>
            <a:endParaRPr lang="ar-SA" sz="2000" dirty="0"/>
          </a:p>
        </p:txBody>
      </p:sp>
      <p:sp>
        <p:nvSpPr>
          <p:cNvPr id="18" name="عنصر نائب للمحتوى 4"/>
          <p:cNvSpPr txBox="1">
            <a:spLocks/>
          </p:cNvSpPr>
          <p:nvPr/>
        </p:nvSpPr>
        <p:spPr>
          <a:xfrm>
            <a:off x="395536" y="1628800"/>
            <a:ext cx="3238128" cy="49685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20040" marR="0" lvl="0" indent="-320040" algn="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المخطط</a:t>
            </a:r>
            <a:r>
              <a:rPr kumimoji="0" lang="ar-SA" sz="24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SA" sz="2400" b="1" i="0" u="none" strike="noStrike" kern="1200" cap="none" spc="0" normalizeH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الانسيابي </a:t>
            </a:r>
            <a:r>
              <a:rPr kumimoji="0" lang="ar-SA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ar-SA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ar-SA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cxnSp>
        <p:nvCxnSpPr>
          <p:cNvPr id="29" name="رابط كسهم مستقيم 28"/>
          <p:cNvCxnSpPr/>
          <p:nvPr/>
        </p:nvCxnSpPr>
        <p:spPr>
          <a:xfrm>
            <a:off x="1979712" y="522920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رابط كسهم مستقيم 30"/>
          <p:cNvCxnSpPr/>
          <p:nvPr/>
        </p:nvCxnSpPr>
        <p:spPr>
          <a:xfrm flipH="1">
            <a:off x="467544" y="479715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شكل بيضاوي 18"/>
          <p:cNvSpPr/>
          <p:nvPr/>
        </p:nvSpPr>
        <p:spPr>
          <a:xfrm>
            <a:off x="971600" y="2060848"/>
            <a:ext cx="2016224" cy="432048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البداية </a:t>
            </a:r>
          </a:p>
        </p:txBody>
      </p:sp>
      <p:sp>
        <p:nvSpPr>
          <p:cNvPr id="21" name="مستطيل 20"/>
          <p:cNvSpPr/>
          <p:nvPr/>
        </p:nvSpPr>
        <p:spPr>
          <a:xfrm>
            <a:off x="827584" y="2708920"/>
            <a:ext cx="2246650" cy="384043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S= 1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22" name="متوازي أضلاع 21"/>
          <p:cNvSpPr/>
          <p:nvPr/>
        </p:nvSpPr>
        <p:spPr>
          <a:xfrm>
            <a:off x="971600" y="3356992"/>
            <a:ext cx="2088232" cy="360040"/>
          </a:xfrm>
          <a:prstGeom prst="parallelogram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 اطبع </a:t>
            </a:r>
            <a:r>
              <a:rPr lang="en-US" dirty="0">
                <a:solidFill>
                  <a:schemeClr val="tx1"/>
                </a:solidFill>
              </a:rPr>
              <a:t>S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899592" y="5517232"/>
            <a:ext cx="2016224" cy="36004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err="1">
                <a:solidFill>
                  <a:schemeClr val="tx1"/>
                </a:solidFill>
              </a:rPr>
              <a:t>االنهاية</a:t>
            </a:r>
            <a:r>
              <a:rPr lang="ar-SA" dirty="0">
                <a:solidFill>
                  <a:schemeClr val="tx1"/>
                </a:solidFill>
              </a:rPr>
              <a:t>  </a:t>
            </a:r>
          </a:p>
        </p:txBody>
      </p:sp>
      <p:cxnSp>
        <p:nvCxnSpPr>
          <p:cNvPr id="27" name="رابط كسهم مستقيم 26"/>
          <p:cNvCxnSpPr/>
          <p:nvPr/>
        </p:nvCxnSpPr>
        <p:spPr>
          <a:xfrm>
            <a:off x="1979712" y="306896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رابط كسهم مستقيم 27"/>
          <p:cNvCxnSpPr/>
          <p:nvPr/>
        </p:nvCxnSpPr>
        <p:spPr>
          <a:xfrm>
            <a:off x="1979712" y="2564904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مستطيل 14"/>
          <p:cNvSpPr/>
          <p:nvPr/>
        </p:nvSpPr>
        <p:spPr>
          <a:xfrm>
            <a:off x="827584" y="3861048"/>
            <a:ext cx="2246650" cy="384043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S= S+1</a:t>
            </a:r>
            <a:endParaRPr lang="ar-SA" dirty="0">
              <a:solidFill>
                <a:schemeClr val="tx1"/>
              </a:solidFill>
            </a:endParaRPr>
          </a:p>
        </p:txBody>
      </p:sp>
      <p:cxnSp>
        <p:nvCxnSpPr>
          <p:cNvPr id="20" name="رابط كسهم مستقيم 19"/>
          <p:cNvCxnSpPr/>
          <p:nvPr/>
        </p:nvCxnSpPr>
        <p:spPr>
          <a:xfrm>
            <a:off x="1979712" y="357301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معين 24"/>
          <p:cNvSpPr/>
          <p:nvPr/>
        </p:nvSpPr>
        <p:spPr>
          <a:xfrm>
            <a:off x="1115616" y="4437112"/>
            <a:ext cx="1584176" cy="792088"/>
          </a:xfrm>
          <a:prstGeom prst="diamon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S&gt;50</a:t>
            </a:r>
            <a:endParaRPr lang="ar-SA" dirty="0">
              <a:solidFill>
                <a:schemeClr val="tx1"/>
              </a:solidFill>
            </a:endParaRPr>
          </a:p>
        </p:txBody>
      </p:sp>
      <p:cxnSp>
        <p:nvCxnSpPr>
          <p:cNvPr id="30" name="رابط كسهم مستقيم 29"/>
          <p:cNvCxnSpPr/>
          <p:nvPr/>
        </p:nvCxnSpPr>
        <p:spPr>
          <a:xfrm>
            <a:off x="1979712" y="422108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رابط كسهم مستقيم 35"/>
          <p:cNvCxnSpPr/>
          <p:nvPr/>
        </p:nvCxnSpPr>
        <p:spPr>
          <a:xfrm>
            <a:off x="539552" y="3212976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رابط كسهم مستقيم 36"/>
          <p:cNvCxnSpPr/>
          <p:nvPr/>
        </p:nvCxnSpPr>
        <p:spPr>
          <a:xfrm flipV="1">
            <a:off x="539552" y="3140968"/>
            <a:ext cx="0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مستطيل 40"/>
          <p:cNvSpPr/>
          <p:nvPr/>
        </p:nvSpPr>
        <p:spPr>
          <a:xfrm>
            <a:off x="2051720" y="5229200"/>
            <a:ext cx="57606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نعم </a:t>
            </a:r>
          </a:p>
        </p:txBody>
      </p:sp>
      <p:sp>
        <p:nvSpPr>
          <p:cNvPr id="42" name="مستطيل 41"/>
          <p:cNvSpPr/>
          <p:nvPr/>
        </p:nvSpPr>
        <p:spPr>
          <a:xfrm>
            <a:off x="611560" y="4437112"/>
            <a:ext cx="57606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لا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  <p:bldP spid="15" grpId="0" animBg="1"/>
      <p:bldP spid="25" grpId="0" animBg="1"/>
      <p:bldP spid="41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رسم تخطيطي 4"/>
          <p:cNvGraphicFramePr/>
          <p:nvPr/>
        </p:nvGraphicFramePr>
        <p:xfrm>
          <a:off x="467544" y="260648"/>
          <a:ext cx="7992888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شكل بيضاوي 5"/>
          <p:cNvSpPr/>
          <p:nvPr/>
        </p:nvSpPr>
        <p:spPr>
          <a:xfrm>
            <a:off x="3239344" y="3140968"/>
            <a:ext cx="5904656" cy="34563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4338" name="Picture 2" descr="https://encrypted-tbn3.gstatic.com/images?q=tbn:ANd9GcQPIfu77s8vzTYiVhGmAIVKKRKLZzC3D9ZBBI4tGeWy-XZPx0mrF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79912" y="332656"/>
            <a:ext cx="1296144" cy="939824"/>
          </a:xfrm>
          <a:prstGeom prst="rect">
            <a:avLst/>
          </a:prstGeom>
          <a:noFill/>
        </p:spPr>
      </p:pic>
      <p:pic>
        <p:nvPicPr>
          <p:cNvPr id="14340" name="Picture 4" descr="http://coloring.thecolor.com/color/images/Computer-Programmer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36189" y="3429000"/>
            <a:ext cx="1152128" cy="941857"/>
          </a:xfrm>
          <a:prstGeom prst="rect">
            <a:avLst/>
          </a:prstGeom>
          <a:noFill/>
        </p:spPr>
      </p:pic>
      <p:sp>
        <p:nvSpPr>
          <p:cNvPr id="2" name="مستطيل 1"/>
          <p:cNvSpPr/>
          <p:nvPr/>
        </p:nvSpPr>
        <p:spPr>
          <a:xfrm>
            <a:off x="1393847" y="5517232"/>
            <a:ext cx="3549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الوحدة السابعة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3"/>
          <p:cNvSpPr>
            <a:spLocks noGrp="1"/>
          </p:cNvSpPr>
          <p:nvPr>
            <p:ph type="title"/>
          </p:nvPr>
        </p:nvSpPr>
        <p:spPr>
          <a:xfrm>
            <a:off x="539552" y="260648"/>
            <a:ext cx="8460432" cy="720080"/>
          </a:xfrm>
        </p:spPr>
        <p:txBody>
          <a:bodyPr>
            <a:noAutofit/>
          </a:bodyPr>
          <a:lstStyle/>
          <a:p>
            <a:pPr algn="r"/>
            <a:r>
              <a:rPr lang="ar-SA" sz="3200" b="1" dirty="0">
                <a:solidFill>
                  <a:srgbClr val="FF0000"/>
                </a:solidFill>
              </a:rPr>
              <a:t>مثال 6: </a:t>
            </a:r>
            <a:r>
              <a:rPr lang="ar-SA" sz="3200" dirty="0">
                <a:solidFill>
                  <a:schemeClr val="accent1">
                    <a:lumMod val="50000"/>
                  </a:schemeClr>
                </a:solidFill>
              </a:rPr>
              <a:t>نفترض اننا نريد عمل برنامج لطباعة الاعداد الزوجية من 2 الى 50</a:t>
            </a:r>
          </a:p>
        </p:txBody>
      </p:sp>
      <p:pic>
        <p:nvPicPr>
          <p:cNvPr id="6" name="صورة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204864"/>
            <a:ext cx="4248472" cy="376013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مستطيل 6"/>
          <p:cNvSpPr/>
          <p:nvPr/>
        </p:nvSpPr>
        <p:spPr>
          <a:xfrm>
            <a:off x="2843808" y="2204864"/>
            <a:ext cx="4104456" cy="2880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>
                    <a:lumMod val="95000"/>
                    <a:lumOff val="5000"/>
                  </a:schemeClr>
                </a:solidFill>
              </a:rPr>
              <a:t>برنامج لطباعة الاعداد الزوجية من 2 الى 50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3419872" y="2708920"/>
            <a:ext cx="296774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2 4 6 8 10 12 14 16 18 20 22 24 26 28 30 32 34 36 38 40 42 44 46 48 50 </a:t>
            </a:r>
          </a:p>
        </p:txBody>
      </p:sp>
    </p:spTree>
    <p:extLst>
      <p:ext uri="{BB962C8B-B14F-4D97-AF65-F5344CB8AC3E}">
        <p14:creationId xmlns:p14="http://schemas.microsoft.com/office/powerpoint/2010/main" val="156242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683568" y="332656"/>
            <a:ext cx="8460432" cy="720080"/>
          </a:xfrm>
        </p:spPr>
        <p:txBody>
          <a:bodyPr>
            <a:noAutofit/>
          </a:bodyPr>
          <a:lstStyle/>
          <a:p>
            <a:pPr algn="r"/>
            <a:r>
              <a:rPr lang="ar-SA" sz="3200" b="1" dirty="0">
                <a:solidFill>
                  <a:srgbClr val="FF0000"/>
                </a:solidFill>
              </a:rPr>
              <a:t>مثال 6: </a:t>
            </a:r>
            <a:r>
              <a:rPr lang="ar-SA" sz="3200" dirty="0">
                <a:solidFill>
                  <a:schemeClr val="accent1">
                    <a:lumMod val="50000"/>
                  </a:schemeClr>
                </a:solidFill>
              </a:rPr>
              <a:t>نفترض اننا نريد عمل برنامج لطباعة الاعداد الزوجية من 2 الى 50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half" idx="1"/>
          </p:nvPr>
        </p:nvSpPr>
        <p:spPr>
          <a:xfrm>
            <a:off x="3643306" y="1628800"/>
            <a:ext cx="2643206" cy="49685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ar-SA" sz="2400" b="1" dirty="0">
                <a:solidFill>
                  <a:srgbClr val="C00000"/>
                </a:solidFill>
              </a:rPr>
              <a:t>خطوات </a:t>
            </a:r>
            <a:r>
              <a:rPr lang="ar-SA" sz="2400" b="1" dirty="0" err="1">
                <a:solidFill>
                  <a:srgbClr val="C00000"/>
                </a:solidFill>
              </a:rPr>
              <a:t>الخوارزمية :</a:t>
            </a:r>
            <a:endParaRPr lang="ar-SA" sz="2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SA" sz="2000" dirty="0"/>
              <a:t>1-البداية </a:t>
            </a:r>
          </a:p>
          <a:p>
            <a:pPr>
              <a:buNone/>
            </a:pPr>
            <a:r>
              <a:rPr lang="ar-SA" sz="2000" dirty="0">
                <a:solidFill>
                  <a:schemeClr val="dk1"/>
                </a:solidFill>
              </a:rPr>
              <a:t> </a:t>
            </a:r>
          </a:p>
          <a:p>
            <a:pPr>
              <a:buNone/>
            </a:pPr>
            <a:r>
              <a:rPr lang="ar-SA" sz="2000" dirty="0">
                <a:solidFill>
                  <a:schemeClr val="dk1"/>
                </a:solidFill>
              </a:rPr>
              <a:t>2-اجعل</a:t>
            </a:r>
            <a:endParaRPr lang="en-US" sz="2000" dirty="0">
              <a:solidFill>
                <a:schemeClr val="dk1"/>
              </a:solidFill>
            </a:endParaRPr>
          </a:p>
          <a:p>
            <a:pPr algn="l">
              <a:buNone/>
            </a:pPr>
            <a:r>
              <a:rPr lang="en-US" sz="2000" dirty="0"/>
              <a:t>S=2</a:t>
            </a:r>
            <a:endParaRPr lang="en-US" sz="2000" dirty="0">
              <a:solidFill>
                <a:schemeClr val="dk1"/>
              </a:solidFill>
            </a:endParaRPr>
          </a:p>
          <a:p>
            <a:pPr>
              <a:buNone/>
            </a:pPr>
            <a:r>
              <a:rPr lang="ar-SA" sz="2000" dirty="0">
                <a:solidFill>
                  <a:schemeClr val="dk1"/>
                </a:solidFill>
              </a:rPr>
              <a:t>3-اطبع </a:t>
            </a:r>
            <a:r>
              <a:rPr lang="en-US" sz="2000" dirty="0">
                <a:solidFill>
                  <a:schemeClr val="dk1"/>
                </a:solidFill>
              </a:rPr>
              <a:t>S</a:t>
            </a:r>
            <a:endParaRPr lang="ar-SA" sz="2000" dirty="0">
              <a:solidFill>
                <a:schemeClr val="dk1"/>
              </a:solidFill>
            </a:endParaRPr>
          </a:p>
          <a:p>
            <a:pPr>
              <a:buNone/>
            </a:pPr>
            <a:r>
              <a:rPr lang="ar-SA" sz="2000" dirty="0">
                <a:solidFill>
                  <a:schemeClr val="dk1"/>
                </a:solidFill>
              </a:rPr>
              <a:t> 4- اجعل </a:t>
            </a:r>
            <a:r>
              <a:rPr lang="en-US" sz="2000" dirty="0">
                <a:solidFill>
                  <a:schemeClr val="dk1"/>
                </a:solidFill>
              </a:rPr>
              <a:t>S =S+2 </a:t>
            </a:r>
            <a:endParaRPr lang="ar-SA" sz="2000" dirty="0">
              <a:solidFill>
                <a:schemeClr val="dk1"/>
              </a:solidFill>
            </a:endParaRPr>
          </a:p>
          <a:p>
            <a:pPr>
              <a:buNone/>
            </a:pPr>
            <a:r>
              <a:rPr lang="ar-SA" sz="2000" dirty="0"/>
              <a:t>5- مقارنة </a:t>
            </a:r>
            <a:r>
              <a:rPr lang="en-US" sz="2000" dirty="0"/>
              <a:t>S &gt;50</a:t>
            </a:r>
            <a:endParaRPr lang="en-US" sz="2000" dirty="0">
              <a:solidFill>
                <a:schemeClr val="dk1"/>
              </a:solidFill>
            </a:endParaRPr>
          </a:p>
          <a:p>
            <a:pPr>
              <a:buNone/>
            </a:pPr>
            <a:r>
              <a:rPr lang="ar-SA" sz="2000" dirty="0"/>
              <a:t>6- إذا كان نعم النهاية</a:t>
            </a:r>
          </a:p>
          <a:p>
            <a:pPr>
              <a:buNone/>
            </a:pPr>
            <a:r>
              <a:rPr lang="ar-SA" sz="2000" dirty="0"/>
              <a:t>7- إذا كان لا ارجع للخطوة 3</a:t>
            </a:r>
            <a:r>
              <a:rPr lang="ar-SA" dirty="0"/>
              <a:t> 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half" idx="2"/>
          </p:nvPr>
        </p:nvSpPr>
        <p:spPr>
          <a:xfrm>
            <a:off x="6300192" y="1589566"/>
            <a:ext cx="2664295" cy="500778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ar-SA" sz="2400" b="1" dirty="0">
                <a:solidFill>
                  <a:srgbClr val="C00000"/>
                </a:solidFill>
              </a:rPr>
              <a:t>تحليل </a:t>
            </a:r>
            <a:r>
              <a:rPr lang="ar-SA" sz="2400" b="1" dirty="0" err="1">
                <a:solidFill>
                  <a:srgbClr val="C00000"/>
                </a:solidFill>
              </a:rPr>
              <a:t>المسالة :</a:t>
            </a:r>
            <a:endParaRPr lang="ar-SA" sz="2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SA" sz="2000" dirty="0"/>
              <a:t>1- </a:t>
            </a:r>
            <a:r>
              <a:rPr lang="ar-SA" sz="2000" dirty="0" err="1">
                <a:solidFill>
                  <a:srgbClr val="FF0000"/>
                </a:solidFill>
              </a:rPr>
              <a:t>مدخلات</a:t>
            </a:r>
            <a:r>
              <a:rPr lang="ar-SA" sz="2000" dirty="0">
                <a:solidFill>
                  <a:srgbClr val="FF0000"/>
                </a:solidFill>
              </a:rPr>
              <a:t> </a:t>
            </a:r>
            <a:r>
              <a:rPr lang="ar-SA" sz="2000" dirty="0" err="1">
                <a:solidFill>
                  <a:srgbClr val="FF0000"/>
                </a:solidFill>
              </a:rPr>
              <a:t>البرنامج </a:t>
            </a:r>
            <a:r>
              <a:rPr lang="ar-SA" sz="2000" dirty="0" err="1"/>
              <a:t>:</a:t>
            </a:r>
            <a:r>
              <a:rPr lang="ar-SA" sz="2000" dirty="0"/>
              <a:t> </a:t>
            </a:r>
          </a:p>
          <a:p>
            <a:pPr>
              <a:buNone/>
            </a:pPr>
            <a:r>
              <a:rPr lang="ar-SA" sz="2000" dirty="0" err="1"/>
              <a:t>لاتوجد</a:t>
            </a:r>
            <a:r>
              <a:rPr lang="ar-SA" sz="2000" dirty="0"/>
              <a:t> </a:t>
            </a:r>
          </a:p>
          <a:p>
            <a:pPr>
              <a:buNone/>
            </a:pPr>
            <a:r>
              <a:rPr lang="ar-SA" sz="2000" dirty="0"/>
              <a:t>2- </a:t>
            </a:r>
            <a:r>
              <a:rPr lang="ar-SA" sz="2000" dirty="0">
                <a:solidFill>
                  <a:srgbClr val="FF0000"/>
                </a:solidFill>
              </a:rPr>
              <a:t>مخرجات </a:t>
            </a:r>
            <a:r>
              <a:rPr lang="ar-SA" sz="2000" dirty="0" err="1">
                <a:solidFill>
                  <a:srgbClr val="FF0000"/>
                </a:solidFill>
              </a:rPr>
              <a:t>البرنامج </a:t>
            </a:r>
            <a:r>
              <a:rPr lang="ar-SA" sz="2000" dirty="0" err="1"/>
              <a:t>:</a:t>
            </a:r>
            <a:endParaRPr lang="ar-SA" sz="2000" dirty="0"/>
          </a:p>
          <a:p>
            <a:pPr>
              <a:buNone/>
            </a:pPr>
            <a:r>
              <a:rPr lang="ar-SA" sz="2000" dirty="0"/>
              <a:t>        طباعة </a:t>
            </a:r>
            <a:r>
              <a:rPr lang="ar-SA" sz="2000" dirty="0" err="1"/>
              <a:t>الاعداد</a:t>
            </a:r>
            <a:r>
              <a:rPr lang="ar-SA" sz="2000" dirty="0"/>
              <a:t> الزوجية من 2 الى 50 </a:t>
            </a:r>
          </a:p>
          <a:p>
            <a:pPr>
              <a:buNone/>
            </a:pPr>
            <a:r>
              <a:rPr lang="ar-SA" sz="2000" dirty="0"/>
              <a:t>3- </a:t>
            </a:r>
            <a:r>
              <a:rPr lang="ar-SA" sz="2000" dirty="0">
                <a:solidFill>
                  <a:srgbClr val="FF0000"/>
                </a:solidFill>
              </a:rPr>
              <a:t>عمليات </a:t>
            </a:r>
            <a:r>
              <a:rPr lang="ar-SA" sz="2000" dirty="0" err="1">
                <a:solidFill>
                  <a:srgbClr val="FF0000"/>
                </a:solidFill>
              </a:rPr>
              <a:t>المعالجة </a:t>
            </a:r>
            <a:r>
              <a:rPr lang="ar-SA" sz="2000" dirty="0" err="1"/>
              <a:t>:</a:t>
            </a:r>
            <a:endParaRPr lang="ar-SA" sz="2000" dirty="0"/>
          </a:p>
          <a:p>
            <a:pPr>
              <a:buNone/>
            </a:pPr>
            <a:r>
              <a:rPr lang="ar-SA" sz="2000" dirty="0"/>
              <a:t>العداد </a:t>
            </a:r>
          </a:p>
          <a:p>
            <a:pPr>
              <a:buNone/>
            </a:pPr>
            <a:r>
              <a:rPr lang="ar-SA" sz="2000" dirty="0"/>
              <a:t>التكرار </a:t>
            </a:r>
          </a:p>
          <a:p>
            <a:pPr>
              <a:buNone/>
            </a:pPr>
            <a:r>
              <a:rPr lang="ar-SA" sz="2000" dirty="0"/>
              <a:t>مقارنة </a:t>
            </a:r>
          </a:p>
        </p:txBody>
      </p:sp>
      <p:sp>
        <p:nvSpPr>
          <p:cNvPr id="18" name="عنصر نائب للمحتوى 4"/>
          <p:cNvSpPr txBox="1">
            <a:spLocks/>
          </p:cNvSpPr>
          <p:nvPr/>
        </p:nvSpPr>
        <p:spPr>
          <a:xfrm>
            <a:off x="395536" y="1628800"/>
            <a:ext cx="3238128" cy="49685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20040" marR="0" lvl="0" indent="-320040" algn="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المخطط</a:t>
            </a:r>
            <a:r>
              <a:rPr kumimoji="0" lang="ar-SA" sz="24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SA" sz="2400" b="1" i="0" u="none" strike="noStrike" kern="1200" cap="none" spc="0" normalizeH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الانسيابي </a:t>
            </a:r>
            <a:r>
              <a:rPr kumimoji="0" lang="ar-SA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ar-SA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ar-SA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cxnSp>
        <p:nvCxnSpPr>
          <p:cNvPr id="29" name="رابط كسهم مستقيم 28"/>
          <p:cNvCxnSpPr/>
          <p:nvPr/>
        </p:nvCxnSpPr>
        <p:spPr>
          <a:xfrm>
            <a:off x="1979712" y="522920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رابط كسهم مستقيم 30"/>
          <p:cNvCxnSpPr/>
          <p:nvPr/>
        </p:nvCxnSpPr>
        <p:spPr>
          <a:xfrm flipH="1">
            <a:off x="467544" y="479715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شكل بيضاوي 18"/>
          <p:cNvSpPr/>
          <p:nvPr/>
        </p:nvSpPr>
        <p:spPr>
          <a:xfrm>
            <a:off x="971600" y="2060848"/>
            <a:ext cx="2016224" cy="432048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البداية </a:t>
            </a:r>
          </a:p>
        </p:txBody>
      </p:sp>
      <p:sp>
        <p:nvSpPr>
          <p:cNvPr id="21" name="مستطيل 20"/>
          <p:cNvSpPr/>
          <p:nvPr/>
        </p:nvSpPr>
        <p:spPr>
          <a:xfrm>
            <a:off x="827584" y="2708920"/>
            <a:ext cx="2246650" cy="384043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S= 2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22" name="متوازي أضلاع 21"/>
          <p:cNvSpPr/>
          <p:nvPr/>
        </p:nvSpPr>
        <p:spPr>
          <a:xfrm>
            <a:off x="971600" y="3356992"/>
            <a:ext cx="2088232" cy="360040"/>
          </a:xfrm>
          <a:prstGeom prst="parallelogram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 اطبع </a:t>
            </a:r>
            <a:r>
              <a:rPr lang="en-US" dirty="0">
                <a:solidFill>
                  <a:schemeClr val="tx1"/>
                </a:solidFill>
              </a:rPr>
              <a:t>S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899592" y="5517232"/>
            <a:ext cx="2016224" cy="36004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err="1">
                <a:solidFill>
                  <a:schemeClr val="tx1"/>
                </a:solidFill>
              </a:rPr>
              <a:t>االنهاية</a:t>
            </a:r>
            <a:r>
              <a:rPr lang="ar-SA" dirty="0">
                <a:solidFill>
                  <a:schemeClr val="tx1"/>
                </a:solidFill>
              </a:rPr>
              <a:t>  </a:t>
            </a:r>
          </a:p>
        </p:txBody>
      </p:sp>
      <p:cxnSp>
        <p:nvCxnSpPr>
          <p:cNvPr id="27" name="رابط كسهم مستقيم 26"/>
          <p:cNvCxnSpPr/>
          <p:nvPr/>
        </p:nvCxnSpPr>
        <p:spPr>
          <a:xfrm>
            <a:off x="1979712" y="306896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رابط كسهم مستقيم 27"/>
          <p:cNvCxnSpPr/>
          <p:nvPr/>
        </p:nvCxnSpPr>
        <p:spPr>
          <a:xfrm>
            <a:off x="1979712" y="2564904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مستطيل 14"/>
          <p:cNvSpPr/>
          <p:nvPr/>
        </p:nvSpPr>
        <p:spPr>
          <a:xfrm>
            <a:off x="827584" y="3861048"/>
            <a:ext cx="2246650" cy="384043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S= S+2</a:t>
            </a:r>
            <a:endParaRPr lang="ar-SA" dirty="0">
              <a:solidFill>
                <a:schemeClr val="tx1"/>
              </a:solidFill>
            </a:endParaRPr>
          </a:p>
        </p:txBody>
      </p:sp>
      <p:cxnSp>
        <p:nvCxnSpPr>
          <p:cNvPr id="20" name="رابط كسهم مستقيم 19"/>
          <p:cNvCxnSpPr/>
          <p:nvPr/>
        </p:nvCxnSpPr>
        <p:spPr>
          <a:xfrm>
            <a:off x="1979712" y="357301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معين 24"/>
          <p:cNvSpPr/>
          <p:nvPr/>
        </p:nvSpPr>
        <p:spPr>
          <a:xfrm>
            <a:off x="1115616" y="4437112"/>
            <a:ext cx="1584176" cy="792088"/>
          </a:xfrm>
          <a:prstGeom prst="diamon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S&gt;50</a:t>
            </a:r>
            <a:endParaRPr lang="ar-SA" dirty="0">
              <a:solidFill>
                <a:schemeClr val="tx1"/>
              </a:solidFill>
            </a:endParaRPr>
          </a:p>
        </p:txBody>
      </p:sp>
      <p:cxnSp>
        <p:nvCxnSpPr>
          <p:cNvPr id="30" name="رابط كسهم مستقيم 29"/>
          <p:cNvCxnSpPr/>
          <p:nvPr/>
        </p:nvCxnSpPr>
        <p:spPr>
          <a:xfrm>
            <a:off x="1979712" y="422108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رابط كسهم مستقيم 35"/>
          <p:cNvCxnSpPr/>
          <p:nvPr/>
        </p:nvCxnSpPr>
        <p:spPr>
          <a:xfrm>
            <a:off x="539552" y="3212976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رابط كسهم مستقيم 36"/>
          <p:cNvCxnSpPr/>
          <p:nvPr/>
        </p:nvCxnSpPr>
        <p:spPr>
          <a:xfrm flipV="1">
            <a:off x="539552" y="3140968"/>
            <a:ext cx="0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مستطيل 40"/>
          <p:cNvSpPr/>
          <p:nvPr/>
        </p:nvSpPr>
        <p:spPr>
          <a:xfrm>
            <a:off x="2051720" y="5229200"/>
            <a:ext cx="57606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نعم </a:t>
            </a:r>
          </a:p>
        </p:txBody>
      </p:sp>
      <p:sp>
        <p:nvSpPr>
          <p:cNvPr id="42" name="مستطيل 41"/>
          <p:cNvSpPr/>
          <p:nvPr/>
        </p:nvSpPr>
        <p:spPr>
          <a:xfrm>
            <a:off x="611560" y="4437112"/>
            <a:ext cx="57606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لا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8" grpId="0" animBg="1"/>
      <p:bldP spid="19" grpId="0" animBg="1"/>
      <p:bldP spid="21" grpId="0" animBg="1"/>
      <p:bldP spid="22" grpId="0" animBg="1"/>
      <p:bldP spid="23" grpId="0" animBg="1"/>
      <p:bldP spid="15" grpId="0" animBg="1"/>
      <p:bldP spid="25" grpId="0" animBg="1"/>
      <p:bldP spid="41" grpId="0"/>
      <p:bldP spid="4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683568" y="332656"/>
            <a:ext cx="8460432" cy="720080"/>
          </a:xfrm>
        </p:spPr>
        <p:txBody>
          <a:bodyPr>
            <a:noAutofit/>
          </a:bodyPr>
          <a:lstStyle/>
          <a:p>
            <a:r>
              <a:rPr lang="ar-SA" sz="3200" b="1" dirty="0">
                <a:solidFill>
                  <a:srgbClr val="FF0000"/>
                </a:solidFill>
              </a:rPr>
              <a:t>مثال 5: </a:t>
            </a:r>
            <a:r>
              <a:rPr lang="ar-SA" sz="3200" dirty="0">
                <a:solidFill>
                  <a:schemeClr val="accent1">
                    <a:lumMod val="50000"/>
                  </a:schemeClr>
                </a:solidFill>
              </a:rPr>
              <a:t>نفترض اننا نريد عمل برنامج لإيجاد مجموع الاعداد من 1 الى </a:t>
            </a:r>
            <a:r>
              <a:rPr lang="ar-SA" sz="3200" dirty="0" err="1">
                <a:solidFill>
                  <a:schemeClr val="accent1">
                    <a:lumMod val="50000"/>
                  </a:schemeClr>
                </a:solidFill>
              </a:rPr>
              <a:t>10 :</a:t>
            </a:r>
            <a:endParaRPr lang="ar-SA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sz="half" idx="1"/>
          </p:nvPr>
        </p:nvSpPr>
        <p:spPr>
          <a:xfrm>
            <a:off x="3779912" y="1628800"/>
            <a:ext cx="2374032" cy="49685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ar-SA" sz="2400" b="1" dirty="0">
                <a:solidFill>
                  <a:srgbClr val="C00000"/>
                </a:solidFill>
              </a:rPr>
              <a:t>خطوات </a:t>
            </a:r>
            <a:r>
              <a:rPr lang="ar-SA" sz="2400" b="1" dirty="0" err="1">
                <a:solidFill>
                  <a:srgbClr val="C00000"/>
                </a:solidFill>
              </a:rPr>
              <a:t>الخوارزمية :</a:t>
            </a:r>
            <a:endParaRPr lang="ar-SA" sz="2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SA" sz="2000" dirty="0">
                <a:solidFill>
                  <a:schemeClr val="dk1"/>
                </a:solidFill>
              </a:rPr>
              <a:t>1- اجعل</a:t>
            </a:r>
          </a:p>
          <a:p>
            <a:pPr algn="l">
              <a:buNone/>
            </a:pPr>
            <a:r>
              <a:rPr lang="ar-SA" sz="2000" dirty="0">
                <a:solidFill>
                  <a:schemeClr val="dk1"/>
                </a:solidFill>
              </a:rPr>
              <a:t> </a:t>
            </a:r>
            <a:r>
              <a:rPr lang="en-US" sz="2000" dirty="0">
                <a:solidFill>
                  <a:schemeClr val="dk1"/>
                </a:solidFill>
              </a:rPr>
              <a:t>M= 1+2+3+4+5+6+7+8=9+10 </a:t>
            </a:r>
          </a:p>
          <a:p>
            <a:pPr>
              <a:buNone/>
            </a:pPr>
            <a:r>
              <a:rPr lang="ar-SA" sz="2000" dirty="0">
                <a:solidFill>
                  <a:schemeClr val="dk1"/>
                </a:solidFill>
              </a:rPr>
              <a:t>2- اطبع </a:t>
            </a:r>
            <a:r>
              <a:rPr lang="en-US" sz="2000" dirty="0">
                <a:solidFill>
                  <a:schemeClr val="dk1"/>
                </a:solidFill>
              </a:rPr>
              <a:t>M </a:t>
            </a:r>
          </a:p>
          <a:p>
            <a:pPr>
              <a:buNone/>
            </a:pPr>
            <a:r>
              <a:rPr lang="ar-SA" sz="2000" dirty="0">
                <a:solidFill>
                  <a:schemeClr val="dk1"/>
                </a:solidFill>
              </a:rPr>
              <a:t>3- النهاية </a:t>
            </a:r>
          </a:p>
          <a:p>
            <a:pPr>
              <a:buNone/>
            </a:pPr>
            <a:r>
              <a:rPr lang="ar-SA" dirty="0"/>
              <a:t> 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half" idx="2"/>
          </p:nvPr>
        </p:nvSpPr>
        <p:spPr>
          <a:xfrm>
            <a:off x="6300192" y="1589566"/>
            <a:ext cx="2664295" cy="500778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ar-SA" sz="2400" b="1" dirty="0">
                <a:solidFill>
                  <a:srgbClr val="C00000"/>
                </a:solidFill>
              </a:rPr>
              <a:t>تحليل </a:t>
            </a:r>
            <a:r>
              <a:rPr lang="ar-SA" sz="2400" b="1" dirty="0" err="1">
                <a:solidFill>
                  <a:srgbClr val="C00000"/>
                </a:solidFill>
              </a:rPr>
              <a:t>المسالة :</a:t>
            </a:r>
            <a:endParaRPr lang="ar-SA" sz="2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SA" sz="2000" dirty="0"/>
              <a:t>1- </a:t>
            </a:r>
            <a:r>
              <a:rPr lang="ar-SA" sz="2000" dirty="0" err="1">
                <a:solidFill>
                  <a:srgbClr val="FF0000"/>
                </a:solidFill>
              </a:rPr>
              <a:t>مدخلات</a:t>
            </a:r>
            <a:r>
              <a:rPr lang="ar-SA" sz="2000" dirty="0">
                <a:solidFill>
                  <a:srgbClr val="FF0000"/>
                </a:solidFill>
              </a:rPr>
              <a:t> </a:t>
            </a:r>
            <a:r>
              <a:rPr lang="ar-SA" sz="2000" dirty="0" err="1">
                <a:solidFill>
                  <a:srgbClr val="FF0000"/>
                </a:solidFill>
              </a:rPr>
              <a:t>البرنامج </a:t>
            </a:r>
            <a:r>
              <a:rPr lang="ar-SA" sz="2000" dirty="0" err="1"/>
              <a:t>:</a:t>
            </a:r>
            <a:r>
              <a:rPr lang="ar-SA" sz="2000" dirty="0"/>
              <a:t> </a:t>
            </a:r>
          </a:p>
          <a:p>
            <a:pPr>
              <a:buNone/>
            </a:pPr>
            <a:r>
              <a:rPr lang="ar-SA" sz="2000" dirty="0" err="1"/>
              <a:t>لاتوجد</a:t>
            </a:r>
            <a:r>
              <a:rPr lang="ar-SA" sz="2000" dirty="0"/>
              <a:t> </a:t>
            </a:r>
          </a:p>
          <a:p>
            <a:pPr>
              <a:buNone/>
            </a:pPr>
            <a:r>
              <a:rPr lang="ar-SA" sz="2000" dirty="0"/>
              <a:t>2- </a:t>
            </a:r>
            <a:r>
              <a:rPr lang="ar-SA" sz="2000" dirty="0">
                <a:solidFill>
                  <a:srgbClr val="FF0000"/>
                </a:solidFill>
              </a:rPr>
              <a:t>مخرجات </a:t>
            </a:r>
            <a:r>
              <a:rPr lang="ar-SA" sz="2000" dirty="0" err="1">
                <a:solidFill>
                  <a:srgbClr val="FF0000"/>
                </a:solidFill>
              </a:rPr>
              <a:t>البرنامج </a:t>
            </a:r>
            <a:r>
              <a:rPr lang="ar-SA" sz="2000" dirty="0" err="1"/>
              <a:t>:</a:t>
            </a:r>
            <a:endParaRPr lang="ar-SA" sz="2000" dirty="0"/>
          </a:p>
          <a:p>
            <a:pPr>
              <a:buNone/>
            </a:pPr>
            <a:r>
              <a:rPr lang="ar-SA" sz="2000" dirty="0"/>
              <a:t>        مجموع الاعداد من واحد الى عشرة </a:t>
            </a:r>
          </a:p>
          <a:p>
            <a:pPr>
              <a:buNone/>
            </a:pPr>
            <a:r>
              <a:rPr lang="ar-SA" sz="2000" dirty="0"/>
              <a:t>وليرمز له </a:t>
            </a:r>
            <a:r>
              <a:rPr lang="en-US" sz="2000" dirty="0"/>
              <a:t>M</a:t>
            </a:r>
            <a:endParaRPr lang="ar-SA" sz="2000" dirty="0"/>
          </a:p>
          <a:p>
            <a:pPr>
              <a:buNone/>
            </a:pPr>
            <a:r>
              <a:rPr lang="ar-SA" sz="2000" dirty="0"/>
              <a:t>3- </a:t>
            </a:r>
            <a:r>
              <a:rPr lang="ar-SA" sz="2000" dirty="0">
                <a:solidFill>
                  <a:srgbClr val="FF0000"/>
                </a:solidFill>
              </a:rPr>
              <a:t>عمليات </a:t>
            </a:r>
            <a:r>
              <a:rPr lang="ar-SA" sz="2000" dirty="0" err="1">
                <a:solidFill>
                  <a:srgbClr val="FF0000"/>
                </a:solidFill>
              </a:rPr>
              <a:t>المعالجة </a:t>
            </a:r>
            <a:r>
              <a:rPr lang="ar-SA" sz="2000" dirty="0" err="1"/>
              <a:t>:</a:t>
            </a:r>
            <a:endParaRPr lang="ar-SA" sz="2000" dirty="0"/>
          </a:p>
          <a:p>
            <a:pPr>
              <a:buNone/>
            </a:pPr>
            <a:r>
              <a:rPr lang="ar-SA" sz="2000" dirty="0"/>
              <a:t>     قانون</a:t>
            </a:r>
          </a:p>
          <a:p>
            <a:pPr algn="l">
              <a:buNone/>
            </a:pPr>
            <a:r>
              <a:rPr lang="ar-SA" sz="2000" dirty="0"/>
              <a:t> </a:t>
            </a:r>
            <a:r>
              <a:rPr lang="en-US" sz="2000" dirty="0"/>
              <a:t>M = 1+2+3+4+5+6+7+8+9+10 </a:t>
            </a:r>
            <a:endParaRPr lang="ar-SA" sz="2000" dirty="0"/>
          </a:p>
          <a:p>
            <a:endParaRPr lang="ar-SA" sz="2000" dirty="0"/>
          </a:p>
        </p:txBody>
      </p:sp>
      <p:sp>
        <p:nvSpPr>
          <p:cNvPr id="18" name="عنصر نائب للمحتوى 4"/>
          <p:cNvSpPr txBox="1">
            <a:spLocks/>
          </p:cNvSpPr>
          <p:nvPr/>
        </p:nvSpPr>
        <p:spPr>
          <a:xfrm>
            <a:off x="395536" y="1628800"/>
            <a:ext cx="3238128" cy="49685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20040" marR="0" lvl="0" indent="-320040" algn="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المخطط</a:t>
            </a:r>
            <a:r>
              <a:rPr kumimoji="0" lang="ar-SA" sz="24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SA" sz="2400" b="1" i="0" u="none" strike="noStrike" kern="1200" cap="none" spc="0" normalizeH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الانسيابي </a:t>
            </a:r>
            <a:r>
              <a:rPr kumimoji="0" lang="ar-SA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ar-SA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ar-SA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19" name="شكل بيضاوي 18"/>
          <p:cNvSpPr/>
          <p:nvPr/>
        </p:nvSpPr>
        <p:spPr>
          <a:xfrm>
            <a:off x="971600" y="2204864"/>
            <a:ext cx="2016224" cy="576064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البداية </a:t>
            </a:r>
          </a:p>
        </p:txBody>
      </p:sp>
      <p:sp>
        <p:nvSpPr>
          <p:cNvPr id="21" name="مستطيل 20"/>
          <p:cNvSpPr/>
          <p:nvPr/>
        </p:nvSpPr>
        <p:spPr>
          <a:xfrm>
            <a:off x="755576" y="3284984"/>
            <a:ext cx="2246650" cy="816091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 = </a:t>
            </a:r>
            <a:r>
              <a:rPr lang="en-US" dirty="0">
                <a:solidFill>
                  <a:schemeClr val="dk1"/>
                </a:solidFill>
              </a:rPr>
              <a:t>1+2+3+4+5+6+7+8=9+10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22" name="متوازي أضلاع 21"/>
          <p:cNvSpPr/>
          <p:nvPr/>
        </p:nvSpPr>
        <p:spPr>
          <a:xfrm>
            <a:off x="611560" y="4509120"/>
            <a:ext cx="2361862" cy="432048"/>
          </a:xfrm>
          <a:prstGeom prst="parallelogram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 اطبع </a:t>
            </a:r>
            <a:r>
              <a:rPr lang="en-US" dirty="0">
                <a:solidFill>
                  <a:schemeClr val="tx1"/>
                </a:solidFill>
              </a:rPr>
              <a:t>M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827584" y="5229200"/>
            <a:ext cx="2016224" cy="576064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err="1">
                <a:solidFill>
                  <a:schemeClr val="tx1"/>
                </a:solidFill>
              </a:rPr>
              <a:t>االنهاية</a:t>
            </a:r>
            <a:r>
              <a:rPr lang="ar-SA" dirty="0">
                <a:solidFill>
                  <a:schemeClr val="tx1"/>
                </a:solidFill>
              </a:rPr>
              <a:t>  </a:t>
            </a:r>
          </a:p>
        </p:txBody>
      </p:sp>
      <p:cxnSp>
        <p:nvCxnSpPr>
          <p:cNvPr id="26" name="رابط كسهم مستقيم 25"/>
          <p:cNvCxnSpPr/>
          <p:nvPr/>
        </p:nvCxnSpPr>
        <p:spPr>
          <a:xfrm>
            <a:off x="1907704" y="494116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رابط كسهم مستقيم 26"/>
          <p:cNvCxnSpPr/>
          <p:nvPr/>
        </p:nvCxnSpPr>
        <p:spPr>
          <a:xfrm>
            <a:off x="1907704" y="407707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رابط كسهم مستقيم 27"/>
          <p:cNvCxnSpPr/>
          <p:nvPr/>
        </p:nvCxnSpPr>
        <p:spPr>
          <a:xfrm>
            <a:off x="1979712" y="28529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8" grpId="0" animBg="1"/>
      <p:bldP spid="19" grpId="0" animBg="1"/>
      <p:bldP spid="21" grpId="0" animBg="1"/>
      <p:bldP spid="22" grpId="0" animBg="1"/>
      <p:bldP spid="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683568" y="332656"/>
            <a:ext cx="8460432" cy="720080"/>
          </a:xfrm>
        </p:spPr>
        <p:txBody>
          <a:bodyPr>
            <a:noAutofit/>
          </a:bodyPr>
          <a:lstStyle/>
          <a:p>
            <a:r>
              <a:rPr lang="ar-SA" sz="3200" b="1">
                <a:solidFill>
                  <a:srgbClr val="FF0000"/>
                </a:solidFill>
              </a:rPr>
              <a:t>مثال 6: </a:t>
            </a:r>
            <a:r>
              <a:rPr lang="ar-SA" sz="3200" dirty="0">
                <a:solidFill>
                  <a:schemeClr val="accent1">
                    <a:lumMod val="50000"/>
                  </a:schemeClr>
                </a:solidFill>
              </a:rPr>
              <a:t>نفترض اننا نريد عمل برنامج لإيجاد مجموع الاعداد من 1 الى </a:t>
            </a:r>
            <a:r>
              <a:rPr lang="ar-SA" sz="3200" dirty="0" err="1">
                <a:solidFill>
                  <a:schemeClr val="accent1">
                    <a:lumMod val="50000"/>
                  </a:schemeClr>
                </a:solidFill>
              </a:rPr>
              <a:t>10 :</a:t>
            </a:r>
            <a:endParaRPr lang="ar-SA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sz="half" idx="1"/>
          </p:nvPr>
        </p:nvSpPr>
        <p:spPr>
          <a:xfrm>
            <a:off x="3779912" y="1628800"/>
            <a:ext cx="2374032" cy="49685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ar-SA" sz="2400" b="1" dirty="0">
                <a:solidFill>
                  <a:srgbClr val="C00000"/>
                </a:solidFill>
              </a:rPr>
              <a:t>خطوات </a:t>
            </a:r>
            <a:r>
              <a:rPr lang="ar-SA" sz="2400" b="1" dirty="0" err="1">
                <a:solidFill>
                  <a:srgbClr val="C00000"/>
                </a:solidFill>
              </a:rPr>
              <a:t>الخوارزمية :</a:t>
            </a:r>
            <a:endParaRPr lang="ar-SA" sz="2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SA" sz="2000" dirty="0">
                <a:solidFill>
                  <a:schemeClr val="dk1"/>
                </a:solidFill>
              </a:rPr>
              <a:t>1- اجعل</a:t>
            </a:r>
          </a:p>
          <a:p>
            <a:pPr algn="l">
              <a:buNone/>
            </a:pPr>
            <a:r>
              <a:rPr lang="ar-SA" sz="2000" dirty="0">
                <a:solidFill>
                  <a:schemeClr val="dk1"/>
                </a:solidFill>
              </a:rPr>
              <a:t> </a:t>
            </a:r>
            <a:r>
              <a:rPr lang="en-US" sz="2000" dirty="0">
                <a:solidFill>
                  <a:schemeClr val="dk1"/>
                </a:solidFill>
              </a:rPr>
              <a:t>M=0</a:t>
            </a:r>
          </a:p>
          <a:p>
            <a:pPr algn="l">
              <a:buNone/>
            </a:pPr>
            <a:r>
              <a:rPr lang="en-US" sz="2000" dirty="0"/>
              <a:t>S=1</a:t>
            </a:r>
            <a:endParaRPr lang="en-US" sz="2000" dirty="0">
              <a:solidFill>
                <a:schemeClr val="dk1"/>
              </a:solidFill>
            </a:endParaRPr>
          </a:p>
          <a:p>
            <a:pPr>
              <a:buNone/>
            </a:pPr>
            <a:r>
              <a:rPr lang="ar-SA" sz="2000" dirty="0">
                <a:solidFill>
                  <a:schemeClr val="dk1"/>
                </a:solidFill>
              </a:rPr>
              <a:t>2- اجعل </a:t>
            </a:r>
            <a:r>
              <a:rPr lang="en-US" sz="2000" dirty="0">
                <a:solidFill>
                  <a:schemeClr val="dk1"/>
                </a:solidFill>
              </a:rPr>
              <a:t>M =S+M </a:t>
            </a:r>
            <a:endParaRPr lang="ar-SA" sz="2000" dirty="0">
              <a:solidFill>
                <a:schemeClr val="dk1"/>
              </a:solidFill>
            </a:endParaRPr>
          </a:p>
          <a:p>
            <a:pPr>
              <a:buNone/>
            </a:pPr>
            <a:r>
              <a:rPr lang="ar-SA" sz="2000" dirty="0"/>
              <a:t>3- اجعل </a:t>
            </a:r>
            <a:r>
              <a:rPr lang="en-US" sz="2000" dirty="0"/>
              <a:t>S= S+1 </a:t>
            </a:r>
            <a:endParaRPr lang="ar-SA" sz="2000" dirty="0">
              <a:solidFill>
                <a:schemeClr val="dk1"/>
              </a:solidFill>
            </a:endParaRPr>
          </a:p>
          <a:p>
            <a:pPr>
              <a:buNone/>
            </a:pPr>
            <a:r>
              <a:rPr lang="ar-SA" sz="2000" dirty="0"/>
              <a:t>4-اذا كان </a:t>
            </a:r>
            <a:r>
              <a:rPr lang="en-US" sz="2000" dirty="0"/>
              <a:t>S &gt;10</a:t>
            </a:r>
            <a:endParaRPr lang="ar-SA" sz="2000" dirty="0"/>
          </a:p>
          <a:p>
            <a:pPr>
              <a:buNone/>
            </a:pPr>
            <a:r>
              <a:rPr lang="ar-SA" sz="2000" dirty="0">
                <a:solidFill>
                  <a:schemeClr val="dk1"/>
                </a:solidFill>
              </a:rPr>
              <a:t> اطبع </a:t>
            </a:r>
            <a:r>
              <a:rPr lang="en-US" sz="2000" dirty="0">
                <a:solidFill>
                  <a:schemeClr val="dk1"/>
                </a:solidFill>
              </a:rPr>
              <a:t>M </a:t>
            </a:r>
            <a:r>
              <a:rPr lang="ar-SA" sz="2000" dirty="0">
                <a:solidFill>
                  <a:schemeClr val="dk1"/>
                </a:solidFill>
              </a:rPr>
              <a:t> وتوقف </a:t>
            </a:r>
            <a:endParaRPr lang="en-US" sz="2000" dirty="0">
              <a:solidFill>
                <a:schemeClr val="dk1"/>
              </a:solidFill>
            </a:endParaRPr>
          </a:p>
          <a:p>
            <a:pPr>
              <a:buNone/>
            </a:pPr>
            <a:r>
              <a:rPr lang="ar-SA" sz="2000" dirty="0">
                <a:solidFill>
                  <a:schemeClr val="dk1"/>
                </a:solidFill>
              </a:rPr>
              <a:t>5- ارجع للخطوة 2  </a:t>
            </a:r>
          </a:p>
          <a:p>
            <a:pPr>
              <a:buNone/>
            </a:pPr>
            <a:r>
              <a:rPr lang="ar-SA" dirty="0"/>
              <a:t> 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half" idx="2"/>
          </p:nvPr>
        </p:nvSpPr>
        <p:spPr>
          <a:xfrm>
            <a:off x="6300192" y="1589566"/>
            <a:ext cx="2664295" cy="500778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ar-SA" sz="2400" b="1" dirty="0">
                <a:solidFill>
                  <a:srgbClr val="C00000"/>
                </a:solidFill>
              </a:rPr>
              <a:t>تحليل </a:t>
            </a:r>
            <a:r>
              <a:rPr lang="ar-SA" sz="2400" b="1" dirty="0" err="1">
                <a:solidFill>
                  <a:srgbClr val="C00000"/>
                </a:solidFill>
              </a:rPr>
              <a:t>المسالة :</a:t>
            </a:r>
            <a:endParaRPr lang="ar-SA" sz="2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SA" sz="2000" dirty="0"/>
              <a:t>1- </a:t>
            </a:r>
            <a:r>
              <a:rPr lang="ar-SA" sz="2000" dirty="0" err="1">
                <a:solidFill>
                  <a:srgbClr val="FF0000"/>
                </a:solidFill>
              </a:rPr>
              <a:t>مدخلات</a:t>
            </a:r>
            <a:r>
              <a:rPr lang="ar-SA" sz="2000" dirty="0">
                <a:solidFill>
                  <a:srgbClr val="FF0000"/>
                </a:solidFill>
              </a:rPr>
              <a:t> </a:t>
            </a:r>
            <a:r>
              <a:rPr lang="ar-SA" sz="2000" dirty="0" err="1">
                <a:solidFill>
                  <a:srgbClr val="FF0000"/>
                </a:solidFill>
              </a:rPr>
              <a:t>البرنامج </a:t>
            </a:r>
            <a:r>
              <a:rPr lang="ar-SA" sz="2000" dirty="0" err="1"/>
              <a:t>:</a:t>
            </a:r>
            <a:r>
              <a:rPr lang="ar-SA" sz="2000" dirty="0"/>
              <a:t> </a:t>
            </a:r>
          </a:p>
          <a:p>
            <a:pPr>
              <a:buNone/>
            </a:pPr>
            <a:r>
              <a:rPr lang="ar-SA" sz="2000" dirty="0" err="1"/>
              <a:t>لاتوجد</a:t>
            </a:r>
            <a:r>
              <a:rPr lang="ar-SA" sz="2000" dirty="0"/>
              <a:t> </a:t>
            </a:r>
          </a:p>
          <a:p>
            <a:pPr>
              <a:buNone/>
            </a:pPr>
            <a:r>
              <a:rPr lang="ar-SA" sz="2000" dirty="0"/>
              <a:t>2- </a:t>
            </a:r>
            <a:r>
              <a:rPr lang="ar-SA" sz="2000" dirty="0">
                <a:solidFill>
                  <a:srgbClr val="FF0000"/>
                </a:solidFill>
              </a:rPr>
              <a:t>مخرجات </a:t>
            </a:r>
            <a:r>
              <a:rPr lang="ar-SA" sz="2000" dirty="0" err="1">
                <a:solidFill>
                  <a:srgbClr val="FF0000"/>
                </a:solidFill>
              </a:rPr>
              <a:t>البرنامج </a:t>
            </a:r>
            <a:r>
              <a:rPr lang="ar-SA" sz="2000" dirty="0" err="1"/>
              <a:t>:</a:t>
            </a:r>
            <a:endParaRPr lang="ar-SA" sz="2000" dirty="0"/>
          </a:p>
          <a:p>
            <a:pPr>
              <a:buNone/>
            </a:pPr>
            <a:r>
              <a:rPr lang="ar-SA" sz="2000" dirty="0"/>
              <a:t>        مجموع الاعداد من واحد الى عشرة </a:t>
            </a:r>
          </a:p>
          <a:p>
            <a:pPr>
              <a:buNone/>
            </a:pPr>
            <a:r>
              <a:rPr lang="ar-SA" sz="2000" dirty="0"/>
              <a:t>وليرمز له </a:t>
            </a:r>
            <a:r>
              <a:rPr lang="en-US" sz="2000" dirty="0"/>
              <a:t>M</a:t>
            </a:r>
            <a:endParaRPr lang="ar-SA" sz="2000" dirty="0"/>
          </a:p>
          <a:p>
            <a:pPr>
              <a:buNone/>
            </a:pPr>
            <a:r>
              <a:rPr lang="ar-SA" sz="2000" dirty="0"/>
              <a:t>3- </a:t>
            </a:r>
            <a:r>
              <a:rPr lang="ar-SA" sz="2000" dirty="0">
                <a:solidFill>
                  <a:srgbClr val="FF0000"/>
                </a:solidFill>
              </a:rPr>
              <a:t>عمليات </a:t>
            </a:r>
            <a:r>
              <a:rPr lang="ar-SA" sz="2000" dirty="0" err="1">
                <a:solidFill>
                  <a:srgbClr val="FF0000"/>
                </a:solidFill>
              </a:rPr>
              <a:t>المعالجة </a:t>
            </a:r>
            <a:r>
              <a:rPr lang="ar-SA" sz="2000" dirty="0" err="1"/>
              <a:t>:</a:t>
            </a:r>
            <a:endParaRPr lang="ar-SA" sz="2000" dirty="0"/>
          </a:p>
          <a:p>
            <a:pPr algn="l">
              <a:buNone/>
            </a:pPr>
            <a:r>
              <a:rPr lang="en-US" sz="2000" dirty="0"/>
              <a:t>S =1 </a:t>
            </a:r>
            <a:r>
              <a:rPr lang="ar-SA" sz="2000" dirty="0"/>
              <a:t>     </a:t>
            </a:r>
          </a:p>
          <a:p>
            <a:pPr algn="l">
              <a:buNone/>
            </a:pPr>
            <a:r>
              <a:rPr lang="en-US" sz="2000" dirty="0"/>
              <a:t>M+S </a:t>
            </a:r>
            <a:r>
              <a:rPr lang="ar-SA" sz="2000" dirty="0"/>
              <a:t> </a:t>
            </a:r>
            <a:r>
              <a:rPr lang="en-US" sz="2000" dirty="0"/>
              <a:t>M =</a:t>
            </a:r>
            <a:endParaRPr lang="ar-SA" sz="2000" dirty="0"/>
          </a:p>
          <a:p>
            <a:pPr algn="l"/>
            <a:r>
              <a:rPr lang="en-US" sz="2000" dirty="0"/>
              <a:t>S = S +1 </a:t>
            </a:r>
            <a:r>
              <a:rPr lang="ar-SA" sz="2000" dirty="0"/>
              <a:t>  </a:t>
            </a:r>
            <a:r>
              <a:rPr lang="ar-SA" sz="2000" b="1" dirty="0">
                <a:solidFill>
                  <a:srgbClr val="FF0000"/>
                </a:solidFill>
              </a:rPr>
              <a:t>عداد</a:t>
            </a:r>
            <a:endParaRPr lang="en-US" sz="2000" b="1" dirty="0">
              <a:solidFill>
                <a:srgbClr val="FF0000"/>
              </a:solidFill>
            </a:endParaRPr>
          </a:p>
          <a:p>
            <a:pPr algn="l"/>
            <a:r>
              <a:rPr lang="ar-SA" sz="2000" b="1" dirty="0">
                <a:solidFill>
                  <a:srgbClr val="FF0000"/>
                </a:solidFill>
              </a:rPr>
              <a:t>تكرار</a:t>
            </a:r>
            <a:r>
              <a:rPr lang="ar-SA" sz="2000" dirty="0"/>
              <a:t>   عشر مرات </a:t>
            </a:r>
            <a:endParaRPr lang="en-US" sz="2000" dirty="0"/>
          </a:p>
          <a:p>
            <a:pPr algn="l"/>
            <a:endParaRPr lang="ar-SA" sz="2000" dirty="0"/>
          </a:p>
        </p:txBody>
      </p:sp>
      <p:sp>
        <p:nvSpPr>
          <p:cNvPr id="18" name="عنصر نائب للمحتوى 4"/>
          <p:cNvSpPr txBox="1">
            <a:spLocks/>
          </p:cNvSpPr>
          <p:nvPr/>
        </p:nvSpPr>
        <p:spPr>
          <a:xfrm>
            <a:off x="395536" y="1628800"/>
            <a:ext cx="3238128" cy="49685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20040" marR="0" lvl="0" indent="-320040" algn="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المخطط</a:t>
            </a:r>
            <a:r>
              <a:rPr kumimoji="0" lang="ar-SA" sz="24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SA" sz="2400" b="1" i="0" u="none" strike="noStrike" kern="1200" cap="none" spc="0" normalizeH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الانسيابي </a:t>
            </a:r>
            <a:r>
              <a:rPr kumimoji="0" lang="ar-SA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ar-SA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r" defTabSz="914400" rtl="1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ar-SA" sz="29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19" name="شكل بيضاوي 18"/>
          <p:cNvSpPr/>
          <p:nvPr/>
        </p:nvSpPr>
        <p:spPr>
          <a:xfrm>
            <a:off x="971600" y="2060848"/>
            <a:ext cx="2016224" cy="432048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البداية </a:t>
            </a:r>
          </a:p>
        </p:txBody>
      </p:sp>
      <p:sp>
        <p:nvSpPr>
          <p:cNvPr id="21" name="مستطيل 20"/>
          <p:cNvSpPr/>
          <p:nvPr/>
        </p:nvSpPr>
        <p:spPr>
          <a:xfrm>
            <a:off x="827584" y="2708920"/>
            <a:ext cx="2246650" cy="384043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M= 0    S= 1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22" name="متوازي أضلاع 21"/>
          <p:cNvSpPr/>
          <p:nvPr/>
        </p:nvSpPr>
        <p:spPr>
          <a:xfrm>
            <a:off x="755576" y="5589240"/>
            <a:ext cx="2361862" cy="360040"/>
          </a:xfrm>
          <a:prstGeom prst="parallelogram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 اطبع </a:t>
            </a:r>
            <a:r>
              <a:rPr lang="en-US" dirty="0">
                <a:solidFill>
                  <a:schemeClr val="tx1"/>
                </a:solidFill>
              </a:rPr>
              <a:t>M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899592" y="6165304"/>
            <a:ext cx="2016224" cy="36004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err="1">
                <a:solidFill>
                  <a:schemeClr val="tx1"/>
                </a:solidFill>
              </a:rPr>
              <a:t>االنهاية</a:t>
            </a:r>
            <a:r>
              <a:rPr lang="ar-SA" dirty="0">
                <a:solidFill>
                  <a:schemeClr val="tx1"/>
                </a:solidFill>
              </a:rPr>
              <a:t>  </a:t>
            </a:r>
          </a:p>
        </p:txBody>
      </p:sp>
      <p:cxnSp>
        <p:nvCxnSpPr>
          <p:cNvPr id="26" name="رابط كسهم مستقيم 25"/>
          <p:cNvCxnSpPr/>
          <p:nvPr/>
        </p:nvCxnSpPr>
        <p:spPr>
          <a:xfrm>
            <a:off x="1907704" y="594928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رابط كسهم مستقيم 26"/>
          <p:cNvCxnSpPr/>
          <p:nvPr/>
        </p:nvCxnSpPr>
        <p:spPr>
          <a:xfrm>
            <a:off x="1979712" y="306896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رابط كسهم مستقيم 27"/>
          <p:cNvCxnSpPr/>
          <p:nvPr/>
        </p:nvCxnSpPr>
        <p:spPr>
          <a:xfrm>
            <a:off x="1979712" y="2564904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مستطيل 13"/>
          <p:cNvSpPr/>
          <p:nvPr/>
        </p:nvSpPr>
        <p:spPr>
          <a:xfrm>
            <a:off x="827584" y="3284984"/>
            <a:ext cx="2246650" cy="384043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M= M+S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827584" y="3861048"/>
            <a:ext cx="2246650" cy="384043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S= S+1</a:t>
            </a:r>
            <a:endParaRPr lang="ar-SA" dirty="0">
              <a:solidFill>
                <a:schemeClr val="tx1"/>
              </a:solidFill>
            </a:endParaRPr>
          </a:p>
        </p:txBody>
      </p:sp>
      <p:cxnSp>
        <p:nvCxnSpPr>
          <p:cNvPr id="20" name="رابط كسهم مستقيم 19"/>
          <p:cNvCxnSpPr/>
          <p:nvPr/>
        </p:nvCxnSpPr>
        <p:spPr>
          <a:xfrm>
            <a:off x="1979712" y="357301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معين 24"/>
          <p:cNvSpPr/>
          <p:nvPr/>
        </p:nvSpPr>
        <p:spPr>
          <a:xfrm>
            <a:off x="1115616" y="4437112"/>
            <a:ext cx="1584176" cy="792088"/>
          </a:xfrm>
          <a:prstGeom prst="diamon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S&gt;10</a:t>
            </a:r>
            <a:endParaRPr lang="ar-SA" dirty="0">
              <a:solidFill>
                <a:schemeClr val="tx1"/>
              </a:solidFill>
            </a:endParaRPr>
          </a:p>
        </p:txBody>
      </p:sp>
      <p:cxnSp>
        <p:nvCxnSpPr>
          <p:cNvPr id="29" name="رابط كسهم مستقيم 28"/>
          <p:cNvCxnSpPr/>
          <p:nvPr/>
        </p:nvCxnSpPr>
        <p:spPr>
          <a:xfrm>
            <a:off x="1907704" y="530120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رابط كسهم مستقيم 29"/>
          <p:cNvCxnSpPr/>
          <p:nvPr/>
        </p:nvCxnSpPr>
        <p:spPr>
          <a:xfrm>
            <a:off x="1979712" y="422108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رابط كسهم مستقيم 30"/>
          <p:cNvCxnSpPr/>
          <p:nvPr/>
        </p:nvCxnSpPr>
        <p:spPr>
          <a:xfrm flipH="1">
            <a:off x="467544" y="479715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رابط كسهم مستقيم 35"/>
          <p:cNvCxnSpPr/>
          <p:nvPr/>
        </p:nvCxnSpPr>
        <p:spPr>
          <a:xfrm>
            <a:off x="539552" y="3212976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رابط كسهم مستقيم 36"/>
          <p:cNvCxnSpPr/>
          <p:nvPr/>
        </p:nvCxnSpPr>
        <p:spPr>
          <a:xfrm flipV="1">
            <a:off x="539552" y="3140968"/>
            <a:ext cx="0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مستطيل 40"/>
          <p:cNvSpPr/>
          <p:nvPr/>
        </p:nvSpPr>
        <p:spPr>
          <a:xfrm>
            <a:off x="1979712" y="5229200"/>
            <a:ext cx="57606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نعم </a:t>
            </a:r>
          </a:p>
        </p:txBody>
      </p:sp>
      <p:sp>
        <p:nvSpPr>
          <p:cNvPr id="42" name="مستطيل 41"/>
          <p:cNvSpPr/>
          <p:nvPr/>
        </p:nvSpPr>
        <p:spPr>
          <a:xfrm>
            <a:off x="611560" y="4437112"/>
            <a:ext cx="57606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لا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8" grpId="0" animBg="1"/>
      <p:bldP spid="19" grpId="0" animBg="1"/>
      <p:bldP spid="21" grpId="0" animBg="1"/>
      <p:bldP spid="22" grpId="0" animBg="1"/>
      <p:bldP spid="23" grpId="0" animBg="1"/>
      <p:bldP spid="14" grpId="0" animBg="1"/>
      <p:bldP spid="15" grpId="0" animBg="1"/>
      <p:bldP spid="25" grpId="0" animBg="1"/>
      <p:bldP spid="41" grpId="0"/>
      <p:bldP spid="4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539552" y="0"/>
            <a:ext cx="8460432" cy="720080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>
                <a:solidFill>
                  <a:srgbClr val="FF0000"/>
                </a:solidFill>
              </a:rPr>
              <a:t>مثال 6: </a:t>
            </a:r>
            <a:r>
              <a:rPr lang="ar-SA" sz="2800" dirty="0">
                <a:solidFill>
                  <a:schemeClr val="accent1">
                    <a:lumMod val="50000"/>
                  </a:schemeClr>
                </a:solidFill>
              </a:rPr>
              <a:t>نفترض اننا نريد عمل برنامج لإيجاد متوسط درجات عشر طلاب 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half" idx="1"/>
          </p:nvPr>
        </p:nvSpPr>
        <p:spPr>
          <a:xfrm>
            <a:off x="2360780" y="1628799"/>
            <a:ext cx="2446040" cy="49685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ar-SA" sz="2400" b="1" dirty="0">
                <a:solidFill>
                  <a:srgbClr val="C00000"/>
                </a:solidFill>
              </a:rPr>
              <a:t>خطوات </a:t>
            </a:r>
            <a:r>
              <a:rPr lang="ar-SA" sz="2400" b="1" dirty="0" err="1">
                <a:solidFill>
                  <a:srgbClr val="C00000"/>
                </a:solidFill>
              </a:rPr>
              <a:t>الخوارزمية :</a:t>
            </a:r>
            <a:endParaRPr lang="ar-SA" sz="2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SA" sz="2000" dirty="0">
                <a:solidFill>
                  <a:schemeClr val="dk1"/>
                </a:solidFill>
              </a:rPr>
              <a:t>1- اجعل</a:t>
            </a:r>
          </a:p>
          <a:p>
            <a:pPr algn="l">
              <a:buNone/>
            </a:pPr>
            <a:r>
              <a:rPr lang="ar-SA" sz="2000" dirty="0">
                <a:solidFill>
                  <a:schemeClr val="dk1"/>
                </a:solidFill>
              </a:rPr>
              <a:t> </a:t>
            </a:r>
            <a:r>
              <a:rPr lang="en-US" sz="2000" dirty="0">
                <a:solidFill>
                  <a:schemeClr val="dk1"/>
                </a:solidFill>
              </a:rPr>
              <a:t>M=0</a:t>
            </a:r>
          </a:p>
          <a:p>
            <a:pPr algn="l">
              <a:buNone/>
            </a:pPr>
            <a:r>
              <a:rPr lang="en-US" sz="2000" dirty="0"/>
              <a:t>I=0</a:t>
            </a:r>
            <a:endParaRPr lang="en-US" sz="2000" dirty="0">
              <a:solidFill>
                <a:schemeClr val="dk1"/>
              </a:solidFill>
            </a:endParaRPr>
          </a:p>
          <a:p>
            <a:pPr>
              <a:buNone/>
            </a:pPr>
            <a:r>
              <a:rPr lang="ar-SA" sz="2000" dirty="0">
                <a:solidFill>
                  <a:schemeClr val="dk1"/>
                </a:solidFill>
              </a:rPr>
              <a:t>2- اجعل </a:t>
            </a:r>
            <a:r>
              <a:rPr lang="en-US" sz="2000" dirty="0">
                <a:solidFill>
                  <a:schemeClr val="dk1"/>
                </a:solidFill>
              </a:rPr>
              <a:t>I =I+1 </a:t>
            </a:r>
            <a:endParaRPr lang="ar-SA" sz="2000" dirty="0">
              <a:solidFill>
                <a:schemeClr val="dk1"/>
              </a:solidFill>
            </a:endParaRPr>
          </a:p>
          <a:p>
            <a:pPr>
              <a:buNone/>
            </a:pPr>
            <a:r>
              <a:rPr lang="ar-SA" sz="2000" dirty="0"/>
              <a:t>3- ادخل درجة الطالب وخزنها في </a:t>
            </a:r>
            <a:r>
              <a:rPr lang="en-US" sz="2000" dirty="0"/>
              <a:t>D</a:t>
            </a:r>
            <a:endParaRPr lang="ar-SA" sz="2000" dirty="0"/>
          </a:p>
          <a:p>
            <a:pPr>
              <a:buNone/>
            </a:pPr>
            <a:r>
              <a:rPr lang="ar-SA" sz="2000" dirty="0"/>
              <a:t>4-  اجعل </a:t>
            </a:r>
            <a:r>
              <a:rPr lang="en-US" sz="2000" dirty="0"/>
              <a:t>M= M+D </a:t>
            </a:r>
            <a:endParaRPr lang="ar-SA" sz="2000" dirty="0">
              <a:solidFill>
                <a:schemeClr val="dk1"/>
              </a:solidFill>
            </a:endParaRPr>
          </a:p>
          <a:p>
            <a:pPr>
              <a:buNone/>
            </a:pPr>
            <a:r>
              <a:rPr lang="ar-SA" sz="2000" dirty="0"/>
              <a:t>5-اذا كان </a:t>
            </a:r>
            <a:r>
              <a:rPr lang="en-US" sz="2000" dirty="0"/>
              <a:t>I =10</a:t>
            </a:r>
            <a:endParaRPr lang="ar-SA" sz="2000" dirty="0"/>
          </a:p>
          <a:p>
            <a:pPr>
              <a:buNone/>
            </a:pPr>
            <a:r>
              <a:rPr lang="ar-SA" sz="2000" dirty="0"/>
              <a:t> استمر </a:t>
            </a:r>
            <a:r>
              <a:rPr lang="ar-SA" sz="2000" dirty="0" err="1"/>
              <a:t>والا</a:t>
            </a:r>
            <a:r>
              <a:rPr lang="ar-SA" sz="2000" dirty="0"/>
              <a:t> ارجع للخطوة 2  </a:t>
            </a:r>
          </a:p>
          <a:p>
            <a:pPr>
              <a:buNone/>
            </a:pPr>
            <a:r>
              <a:rPr lang="ar-SA" sz="2000" dirty="0"/>
              <a:t> </a:t>
            </a:r>
            <a:r>
              <a:rPr lang="ar-SA" sz="2000" dirty="0" err="1"/>
              <a:t>6-</a:t>
            </a:r>
            <a:r>
              <a:rPr lang="ar-SA" sz="2000" dirty="0"/>
              <a:t> </a:t>
            </a:r>
            <a:r>
              <a:rPr lang="en-US" sz="2000" dirty="0"/>
              <a:t>S=M/10</a:t>
            </a:r>
            <a:endParaRPr lang="ar-SA" sz="2000" dirty="0"/>
          </a:p>
          <a:p>
            <a:pPr>
              <a:buNone/>
            </a:pPr>
            <a:r>
              <a:rPr lang="ar-SA" sz="2000" dirty="0"/>
              <a:t>7- اطبع </a:t>
            </a:r>
            <a:r>
              <a:rPr lang="en-US" sz="2000" dirty="0"/>
              <a:t>S</a:t>
            </a:r>
            <a:endParaRPr lang="ar-SA" sz="2000" dirty="0"/>
          </a:p>
          <a:p>
            <a:pPr>
              <a:buNone/>
            </a:pPr>
            <a:r>
              <a:rPr lang="ar-SA" sz="2000" dirty="0"/>
              <a:t>8- نهاية </a:t>
            </a:r>
            <a:endParaRPr lang="ar-SA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half" idx="2"/>
          </p:nvPr>
        </p:nvSpPr>
        <p:spPr>
          <a:xfrm>
            <a:off x="5220072" y="1589566"/>
            <a:ext cx="2664295" cy="500778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ar-SA" sz="2400" b="1" dirty="0">
                <a:solidFill>
                  <a:srgbClr val="C00000"/>
                </a:solidFill>
              </a:rPr>
              <a:t>تحليل </a:t>
            </a:r>
            <a:r>
              <a:rPr lang="ar-SA" sz="2400" b="1" dirty="0" err="1">
                <a:solidFill>
                  <a:srgbClr val="C00000"/>
                </a:solidFill>
              </a:rPr>
              <a:t>المسالة :</a:t>
            </a:r>
            <a:endParaRPr lang="ar-SA" sz="2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SA" sz="2000" dirty="0"/>
              <a:t>1- </a:t>
            </a:r>
            <a:r>
              <a:rPr lang="ar-SA" sz="2000" dirty="0" err="1">
                <a:solidFill>
                  <a:srgbClr val="FF0000"/>
                </a:solidFill>
              </a:rPr>
              <a:t>مدخلات</a:t>
            </a:r>
            <a:r>
              <a:rPr lang="ar-SA" sz="2000" dirty="0">
                <a:solidFill>
                  <a:srgbClr val="FF0000"/>
                </a:solidFill>
              </a:rPr>
              <a:t> </a:t>
            </a:r>
            <a:r>
              <a:rPr lang="ar-SA" sz="2000" dirty="0" err="1">
                <a:solidFill>
                  <a:srgbClr val="FF0000"/>
                </a:solidFill>
              </a:rPr>
              <a:t>البرنامج </a:t>
            </a:r>
            <a:r>
              <a:rPr lang="ar-SA" sz="2000" dirty="0" err="1"/>
              <a:t>:</a:t>
            </a:r>
            <a:r>
              <a:rPr lang="ar-SA" sz="2000" dirty="0"/>
              <a:t> </a:t>
            </a:r>
          </a:p>
          <a:p>
            <a:pPr>
              <a:buNone/>
            </a:pPr>
            <a:r>
              <a:rPr lang="ar-SA" sz="2000" dirty="0"/>
              <a:t>درجات عدد طلاب </a:t>
            </a:r>
          </a:p>
          <a:p>
            <a:pPr>
              <a:buNone/>
            </a:pPr>
            <a:r>
              <a:rPr lang="ar-SA" sz="2000" dirty="0"/>
              <a:t>ولنرمز لهم </a:t>
            </a:r>
            <a:r>
              <a:rPr lang="en-US" sz="2000" dirty="0"/>
              <a:t>D</a:t>
            </a:r>
            <a:endParaRPr lang="ar-SA" sz="2000" dirty="0"/>
          </a:p>
          <a:p>
            <a:pPr>
              <a:buNone/>
            </a:pPr>
            <a:r>
              <a:rPr lang="ar-SA" sz="2000" dirty="0"/>
              <a:t>2- </a:t>
            </a:r>
            <a:r>
              <a:rPr lang="ar-SA" sz="2000" dirty="0">
                <a:solidFill>
                  <a:srgbClr val="FF0000"/>
                </a:solidFill>
              </a:rPr>
              <a:t>مخرجات </a:t>
            </a:r>
            <a:r>
              <a:rPr lang="ar-SA" sz="2000" dirty="0" err="1">
                <a:solidFill>
                  <a:srgbClr val="FF0000"/>
                </a:solidFill>
              </a:rPr>
              <a:t>البرنامج </a:t>
            </a:r>
            <a:r>
              <a:rPr lang="ar-SA" sz="2000" dirty="0" err="1"/>
              <a:t>:</a:t>
            </a:r>
            <a:endParaRPr lang="ar-SA" sz="2000" dirty="0"/>
          </a:p>
          <a:p>
            <a:pPr>
              <a:buNone/>
            </a:pPr>
            <a:r>
              <a:rPr lang="ar-SA" sz="2000" dirty="0"/>
              <a:t>        متوسط درجات عشر طلاب </a:t>
            </a:r>
          </a:p>
          <a:p>
            <a:pPr>
              <a:buNone/>
            </a:pPr>
            <a:r>
              <a:rPr lang="ar-SA" sz="2000" dirty="0"/>
              <a:t>ولنرمز له </a:t>
            </a:r>
            <a:r>
              <a:rPr lang="en-US" sz="2000" dirty="0"/>
              <a:t>S</a:t>
            </a:r>
            <a:endParaRPr lang="ar-SA" sz="2000" dirty="0"/>
          </a:p>
          <a:p>
            <a:pPr>
              <a:buNone/>
            </a:pPr>
            <a:r>
              <a:rPr lang="ar-SA" sz="2000" dirty="0"/>
              <a:t>3- </a:t>
            </a:r>
            <a:r>
              <a:rPr lang="ar-SA" sz="2000" dirty="0">
                <a:solidFill>
                  <a:srgbClr val="FF0000"/>
                </a:solidFill>
              </a:rPr>
              <a:t>عمليات </a:t>
            </a:r>
            <a:r>
              <a:rPr lang="ar-SA" sz="2000" dirty="0" err="1">
                <a:solidFill>
                  <a:srgbClr val="FF0000"/>
                </a:solidFill>
              </a:rPr>
              <a:t>المعالجة </a:t>
            </a:r>
            <a:r>
              <a:rPr lang="ar-SA" sz="2000" dirty="0" err="1"/>
              <a:t>:</a:t>
            </a:r>
            <a:endParaRPr lang="ar-SA" sz="2000" dirty="0"/>
          </a:p>
          <a:p>
            <a:pPr algn="l"/>
            <a:r>
              <a:rPr lang="ar-SA" sz="2000" dirty="0"/>
              <a:t>قانون متوسط درجات </a:t>
            </a:r>
          </a:p>
          <a:p>
            <a:pPr algn="l"/>
            <a:r>
              <a:rPr lang="en-US" sz="2000" dirty="0"/>
              <a:t>S = M \10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شكل بيضاوي 5">
            <a:extLst>
              <a:ext uri="{FF2B5EF4-FFF2-40B4-BE49-F238E27FC236}">
                <a16:creationId xmlns:a16="http://schemas.microsoft.com/office/drawing/2014/main" id="{2CBD97BB-1CE5-4C67-AB77-B84F6E2618C7}"/>
              </a:ext>
            </a:extLst>
          </p:cNvPr>
          <p:cNvSpPr/>
          <p:nvPr/>
        </p:nvSpPr>
        <p:spPr>
          <a:xfrm>
            <a:off x="1547664" y="116632"/>
            <a:ext cx="194421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البداية</a:t>
            </a:r>
            <a:endParaRPr lang="ar-SA" dirty="0"/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7B6A30A1-7777-4294-80D8-A4106E0B955B}"/>
              </a:ext>
            </a:extLst>
          </p:cNvPr>
          <p:cNvSpPr/>
          <p:nvPr/>
        </p:nvSpPr>
        <p:spPr>
          <a:xfrm>
            <a:off x="1403648" y="836712"/>
            <a:ext cx="223224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M= 0    I= 0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E1C3DB22-6425-4DAC-94FF-46FCCDC35538}"/>
              </a:ext>
            </a:extLst>
          </p:cNvPr>
          <p:cNvSpPr/>
          <p:nvPr/>
        </p:nvSpPr>
        <p:spPr>
          <a:xfrm>
            <a:off x="1403648" y="1700808"/>
            <a:ext cx="223224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buNone/>
            </a:pPr>
            <a:r>
              <a:rPr lang="ar-SA" dirty="0">
                <a:solidFill>
                  <a:schemeClr val="dk1"/>
                </a:solidFill>
              </a:rPr>
              <a:t> اجعل </a:t>
            </a:r>
            <a:r>
              <a:rPr lang="en-US" dirty="0">
                <a:solidFill>
                  <a:schemeClr val="dk1"/>
                </a:solidFill>
              </a:rPr>
              <a:t>I =I+1 </a:t>
            </a:r>
            <a:endParaRPr lang="ar-SA" dirty="0">
              <a:solidFill>
                <a:schemeClr val="dk1"/>
              </a:solidFill>
            </a:endParaRPr>
          </a:p>
        </p:txBody>
      </p:sp>
      <p:sp>
        <p:nvSpPr>
          <p:cNvPr id="9" name="متوازي أضلاع 8">
            <a:extLst>
              <a:ext uri="{FF2B5EF4-FFF2-40B4-BE49-F238E27FC236}">
                <a16:creationId xmlns:a16="http://schemas.microsoft.com/office/drawing/2014/main" id="{5D75FD13-2EAA-4776-9A71-5744CD7DA79C}"/>
              </a:ext>
            </a:extLst>
          </p:cNvPr>
          <p:cNvSpPr/>
          <p:nvPr/>
        </p:nvSpPr>
        <p:spPr>
          <a:xfrm>
            <a:off x="1331640" y="2492896"/>
            <a:ext cx="2376264" cy="576064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>
                <a:solidFill>
                  <a:schemeClr val="tx1"/>
                </a:solidFill>
              </a:rPr>
              <a:t>ادخل درجة الطالب</a:t>
            </a:r>
            <a:r>
              <a:rPr lang="en-US">
                <a:solidFill>
                  <a:schemeClr val="tx1"/>
                </a:solidFill>
              </a:rPr>
              <a:t>D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7F86CA5A-7138-427B-B300-AF2721276AFA}"/>
              </a:ext>
            </a:extLst>
          </p:cNvPr>
          <p:cNvSpPr/>
          <p:nvPr/>
        </p:nvSpPr>
        <p:spPr>
          <a:xfrm>
            <a:off x="1340270" y="3235584"/>
            <a:ext cx="223224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M= M+D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11" name="معين 10">
            <a:extLst>
              <a:ext uri="{FF2B5EF4-FFF2-40B4-BE49-F238E27FC236}">
                <a16:creationId xmlns:a16="http://schemas.microsoft.com/office/drawing/2014/main" id="{683B6310-77C0-4786-9332-E1D8FEDA7D88}"/>
              </a:ext>
            </a:extLst>
          </p:cNvPr>
          <p:cNvSpPr/>
          <p:nvPr/>
        </p:nvSpPr>
        <p:spPr>
          <a:xfrm>
            <a:off x="1484286" y="3978272"/>
            <a:ext cx="1944216" cy="864096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هل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I=10</a:t>
            </a:r>
            <a:endParaRPr lang="ar-SA" dirty="0">
              <a:solidFill>
                <a:schemeClr val="tx1"/>
              </a:solidFill>
            </a:endParaRPr>
          </a:p>
          <a:p>
            <a:pPr algn="ctr"/>
            <a:endParaRPr lang="ar-SA" dirty="0"/>
          </a:p>
        </p:txBody>
      </p:sp>
      <p:sp>
        <p:nvSpPr>
          <p:cNvPr id="13" name="متوازي أضلاع 12">
            <a:extLst>
              <a:ext uri="{FF2B5EF4-FFF2-40B4-BE49-F238E27FC236}">
                <a16:creationId xmlns:a16="http://schemas.microsoft.com/office/drawing/2014/main" id="{2E9194ED-BB7C-4327-95F2-9B2A0A864023}"/>
              </a:ext>
            </a:extLst>
          </p:cNvPr>
          <p:cNvSpPr/>
          <p:nvPr/>
        </p:nvSpPr>
        <p:spPr>
          <a:xfrm>
            <a:off x="1115616" y="5733256"/>
            <a:ext cx="2376264" cy="576064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>
                <a:solidFill>
                  <a:schemeClr val="tx1"/>
                </a:solidFill>
              </a:rPr>
              <a:t> اطبع </a:t>
            </a:r>
            <a:r>
              <a:rPr lang="en-US">
                <a:solidFill>
                  <a:schemeClr val="tx1"/>
                </a:solidFill>
              </a:rPr>
              <a:t>D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14" name="متوازي أضلاع 13">
            <a:extLst>
              <a:ext uri="{FF2B5EF4-FFF2-40B4-BE49-F238E27FC236}">
                <a16:creationId xmlns:a16="http://schemas.microsoft.com/office/drawing/2014/main" id="{296C3B90-69BD-4CCB-B226-9B3A9288635E}"/>
              </a:ext>
            </a:extLst>
          </p:cNvPr>
          <p:cNvSpPr/>
          <p:nvPr/>
        </p:nvSpPr>
        <p:spPr>
          <a:xfrm>
            <a:off x="1259632" y="5003846"/>
            <a:ext cx="2376264" cy="576064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buNone/>
            </a:pPr>
            <a:r>
              <a:rPr lang="en-US">
                <a:solidFill>
                  <a:schemeClr val="tx1"/>
                </a:solidFill>
              </a:rPr>
              <a:t>S=M/10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15" name="شكل بيضاوي 14">
            <a:extLst>
              <a:ext uri="{FF2B5EF4-FFF2-40B4-BE49-F238E27FC236}">
                <a16:creationId xmlns:a16="http://schemas.microsoft.com/office/drawing/2014/main" id="{AE88E34D-4F04-4D73-8512-715EA5D2CFD7}"/>
              </a:ext>
            </a:extLst>
          </p:cNvPr>
          <p:cNvSpPr/>
          <p:nvPr/>
        </p:nvSpPr>
        <p:spPr>
          <a:xfrm>
            <a:off x="1340270" y="6345093"/>
            <a:ext cx="194421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النهاية  </a:t>
            </a:r>
          </a:p>
        </p:txBody>
      </p:sp>
      <p:cxnSp>
        <p:nvCxnSpPr>
          <p:cNvPr id="17" name="رابط كسهم مستقيم 16">
            <a:extLst>
              <a:ext uri="{FF2B5EF4-FFF2-40B4-BE49-F238E27FC236}">
                <a16:creationId xmlns:a16="http://schemas.microsoft.com/office/drawing/2014/main" id="{D1D254C3-76F1-4B1F-8FCB-F745FC87A7BE}"/>
              </a:ext>
            </a:extLst>
          </p:cNvPr>
          <p:cNvCxnSpPr>
            <a:stCxn id="6" idx="4"/>
            <a:endCxn id="7" idx="0"/>
          </p:cNvCxnSpPr>
          <p:nvPr/>
        </p:nvCxnSpPr>
        <p:spPr>
          <a:xfrm>
            <a:off x="2519772" y="692696"/>
            <a:ext cx="0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>
            <a:extLst>
              <a:ext uri="{FF2B5EF4-FFF2-40B4-BE49-F238E27FC236}">
                <a16:creationId xmlns:a16="http://schemas.microsoft.com/office/drawing/2014/main" id="{D8BA4BDF-623F-4BAC-83A2-41A74FF774FC}"/>
              </a:ext>
            </a:extLst>
          </p:cNvPr>
          <p:cNvCxnSpPr>
            <a:cxnSpLocks/>
          </p:cNvCxnSpPr>
          <p:nvPr/>
        </p:nvCxnSpPr>
        <p:spPr>
          <a:xfrm>
            <a:off x="2508121" y="1404392"/>
            <a:ext cx="0" cy="2964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كسهم مستقيم 19">
            <a:extLst>
              <a:ext uri="{FF2B5EF4-FFF2-40B4-BE49-F238E27FC236}">
                <a16:creationId xmlns:a16="http://schemas.microsoft.com/office/drawing/2014/main" id="{2B474556-1FAC-4CE1-BF3C-41E1B3454ECC}"/>
              </a:ext>
            </a:extLst>
          </p:cNvPr>
          <p:cNvCxnSpPr>
            <a:cxnSpLocks/>
          </p:cNvCxnSpPr>
          <p:nvPr/>
        </p:nvCxnSpPr>
        <p:spPr>
          <a:xfrm>
            <a:off x="2508121" y="2196480"/>
            <a:ext cx="0" cy="2964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كسهم مستقيم 20">
            <a:extLst>
              <a:ext uri="{FF2B5EF4-FFF2-40B4-BE49-F238E27FC236}">
                <a16:creationId xmlns:a16="http://schemas.microsoft.com/office/drawing/2014/main" id="{3DA0AA9F-1B8A-4418-BF9D-45327EE33572}"/>
              </a:ext>
            </a:extLst>
          </p:cNvPr>
          <p:cNvCxnSpPr>
            <a:cxnSpLocks/>
          </p:cNvCxnSpPr>
          <p:nvPr/>
        </p:nvCxnSpPr>
        <p:spPr>
          <a:xfrm>
            <a:off x="2520220" y="2963207"/>
            <a:ext cx="0" cy="2964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21">
            <a:extLst>
              <a:ext uri="{FF2B5EF4-FFF2-40B4-BE49-F238E27FC236}">
                <a16:creationId xmlns:a16="http://schemas.microsoft.com/office/drawing/2014/main" id="{9DEBD8D4-0C18-45A0-B6CC-A7D07611D13D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>
            <a:off x="2456394" y="3811648"/>
            <a:ext cx="0" cy="1666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كسهم مستقيم 24">
            <a:extLst>
              <a:ext uri="{FF2B5EF4-FFF2-40B4-BE49-F238E27FC236}">
                <a16:creationId xmlns:a16="http://schemas.microsoft.com/office/drawing/2014/main" id="{E87755F2-E366-4A02-AE5E-2DA3F9358DE0}"/>
              </a:ext>
            </a:extLst>
          </p:cNvPr>
          <p:cNvCxnSpPr>
            <a:cxnSpLocks/>
          </p:cNvCxnSpPr>
          <p:nvPr/>
        </p:nvCxnSpPr>
        <p:spPr>
          <a:xfrm>
            <a:off x="2456394" y="4707430"/>
            <a:ext cx="0" cy="2964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كسهم مستقيم 25">
            <a:extLst>
              <a:ext uri="{FF2B5EF4-FFF2-40B4-BE49-F238E27FC236}">
                <a16:creationId xmlns:a16="http://schemas.microsoft.com/office/drawing/2014/main" id="{A50C25A1-B4F6-46A3-8ECD-23AF092F26CD}"/>
              </a:ext>
            </a:extLst>
          </p:cNvPr>
          <p:cNvCxnSpPr>
            <a:cxnSpLocks/>
            <a:stCxn id="14" idx="3"/>
            <a:endCxn id="13" idx="1"/>
          </p:cNvCxnSpPr>
          <p:nvPr/>
        </p:nvCxnSpPr>
        <p:spPr>
          <a:xfrm>
            <a:off x="2375756" y="5579910"/>
            <a:ext cx="0" cy="15334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كسهم مستقيم 30">
            <a:extLst>
              <a:ext uri="{FF2B5EF4-FFF2-40B4-BE49-F238E27FC236}">
                <a16:creationId xmlns:a16="http://schemas.microsoft.com/office/drawing/2014/main" id="{DEBE8C80-137D-490E-B929-330026EB38DA}"/>
              </a:ext>
            </a:extLst>
          </p:cNvPr>
          <p:cNvCxnSpPr>
            <a:cxnSpLocks/>
          </p:cNvCxnSpPr>
          <p:nvPr/>
        </p:nvCxnSpPr>
        <p:spPr>
          <a:xfrm>
            <a:off x="2327723" y="6232647"/>
            <a:ext cx="0" cy="15334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رابط كسهم مستقيم 32">
            <a:extLst>
              <a:ext uri="{FF2B5EF4-FFF2-40B4-BE49-F238E27FC236}">
                <a16:creationId xmlns:a16="http://schemas.microsoft.com/office/drawing/2014/main" id="{C5CA59EC-6A3D-49FE-9875-C4510E4993AA}"/>
              </a:ext>
            </a:extLst>
          </p:cNvPr>
          <p:cNvCxnSpPr>
            <a:cxnSpLocks/>
          </p:cNvCxnSpPr>
          <p:nvPr/>
        </p:nvCxnSpPr>
        <p:spPr>
          <a:xfrm flipH="1">
            <a:off x="548182" y="4410320"/>
            <a:ext cx="93610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رابط كسهم مستقيم 35">
            <a:extLst>
              <a:ext uri="{FF2B5EF4-FFF2-40B4-BE49-F238E27FC236}">
                <a16:creationId xmlns:a16="http://schemas.microsoft.com/office/drawing/2014/main" id="{BE968050-54D5-406F-9CA2-459B887FAF9C}"/>
              </a:ext>
            </a:extLst>
          </p:cNvPr>
          <p:cNvCxnSpPr>
            <a:cxnSpLocks/>
          </p:cNvCxnSpPr>
          <p:nvPr/>
        </p:nvCxnSpPr>
        <p:spPr>
          <a:xfrm flipH="1" flipV="1">
            <a:off x="494918" y="1700808"/>
            <a:ext cx="53264" cy="25654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كسهم مستقيم 38">
            <a:extLst>
              <a:ext uri="{FF2B5EF4-FFF2-40B4-BE49-F238E27FC236}">
                <a16:creationId xmlns:a16="http://schemas.microsoft.com/office/drawing/2014/main" id="{EAEDA74C-17FC-492E-A3DC-C7FEB31D5A44}"/>
              </a:ext>
            </a:extLst>
          </p:cNvPr>
          <p:cNvCxnSpPr>
            <a:cxnSpLocks/>
          </p:cNvCxnSpPr>
          <p:nvPr/>
        </p:nvCxnSpPr>
        <p:spPr>
          <a:xfrm>
            <a:off x="494918" y="1556792"/>
            <a:ext cx="188083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مستطيل 41">
            <a:extLst>
              <a:ext uri="{FF2B5EF4-FFF2-40B4-BE49-F238E27FC236}">
                <a16:creationId xmlns:a16="http://schemas.microsoft.com/office/drawing/2014/main" id="{F0EB6336-28E5-4586-AC18-73BB399C5F29}"/>
              </a:ext>
            </a:extLst>
          </p:cNvPr>
          <p:cNvSpPr/>
          <p:nvPr/>
        </p:nvSpPr>
        <p:spPr>
          <a:xfrm>
            <a:off x="2840800" y="4598741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/>
              <a:t>نعم</a:t>
            </a:r>
          </a:p>
        </p:txBody>
      </p:sp>
      <p:sp>
        <p:nvSpPr>
          <p:cNvPr id="43" name="مستطيل 42">
            <a:extLst>
              <a:ext uri="{FF2B5EF4-FFF2-40B4-BE49-F238E27FC236}">
                <a16:creationId xmlns:a16="http://schemas.microsoft.com/office/drawing/2014/main" id="{76E8388B-6A41-4355-9023-A4D5E5135CBD}"/>
              </a:ext>
            </a:extLst>
          </p:cNvPr>
          <p:cNvSpPr/>
          <p:nvPr/>
        </p:nvSpPr>
        <p:spPr>
          <a:xfrm>
            <a:off x="796544" y="3930893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/>
              <a:t>لا</a:t>
            </a:r>
          </a:p>
        </p:txBody>
      </p:sp>
      <p:sp>
        <p:nvSpPr>
          <p:cNvPr id="44" name="مستطيل 43">
            <a:extLst>
              <a:ext uri="{FF2B5EF4-FFF2-40B4-BE49-F238E27FC236}">
                <a16:creationId xmlns:a16="http://schemas.microsoft.com/office/drawing/2014/main" id="{0D0633E5-5666-48CC-BA76-86509078F5F0}"/>
              </a:ext>
            </a:extLst>
          </p:cNvPr>
          <p:cNvSpPr/>
          <p:nvPr/>
        </p:nvSpPr>
        <p:spPr>
          <a:xfrm>
            <a:off x="3651046" y="-18395"/>
            <a:ext cx="1915909" cy="9207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20040" lvl="0" indent="-320040" algn="ctr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400" b="1" dirty="0">
                <a:solidFill>
                  <a:srgbClr val="C00000"/>
                </a:solidFill>
              </a:rPr>
              <a:t>المخطط</a:t>
            </a:r>
          </a:p>
          <a:p>
            <a:pPr marL="320040" lvl="0" indent="-320040" algn="ctr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400" b="1" dirty="0">
                <a:solidFill>
                  <a:srgbClr val="C00000"/>
                </a:solidFill>
              </a:rPr>
              <a:t> الانسيابي :</a:t>
            </a:r>
          </a:p>
        </p:txBody>
      </p:sp>
      <p:sp>
        <p:nvSpPr>
          <p:cNvPr id="45" name="عنصر نائب للمحتوى 4">
            <a:extLst>
              <a:ext uri="{FF2B5EF4-FFF2-40B4-BE49-F238E27FC236}">
                <a16:creationId xmlns:a16="http://schemas.microsoft.com/office/drawing/2014/main" id="{0B1E915B-4175-43AA-8EB1-97CEF338CE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16115" y="39747"/>
            <a:ext cx="3276365" cy="63053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ar-SA" sz="1600" b="1" dirty="0">
                <a:solidFill>
                  <a:srgbClr val="C00000"/>
                </a:solidFill>
              </a:rPr>
              <a:t>خطوات </a:t>
            </a:r>
            <a:r>
              <a:rPr lang="ar-SA" sz="1600" b="1" dirty="0" err="1">
                <a:solidFill>
                  <a:srgbClr val="C00000"/>
                </a:solidFill>
              </a:rPr>
              <a:t>الخوارزمية :</a:t>
            </a:r>
            <a:endParaRPr lang="ar-SA" sz="16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SA" sz="1600" b="1" dirty="0">
                <a:solidFill>
                  <a:schemeClr val="dk1"/>
                </a:solidFill>
              </a:rPr>
              <a:t>1- اجعل</a:t>
            </a:r>
          </a:p>
          <a:p>
            <a:pPr algn="r" rtl="0">
              <a:buNone/>
            </a:pPr>
            <a:r>
              <a:rPr lang="ar-SA" sz="1600" b="1" dirty="0">
                <a:solidFill>
                  <a:schemeClr val="dk1"/>
                </a:solidFill>
              </a:rPr>
              <a:t> </a:t>
            </a:r>
            <a:r>
              <a:rPr lang="en-US" sz="1600" b="1" dirty="0">
                <a:solidFill>
                  <a:schemeClr val="dk1"/>
                </a:solidFill>
              </a:rPr>
              <a:t>M=0</a:t>
            </a:r>
          </a:p>
          <a:p>
            <a:pPr algn="r" rtl="0">
              <a:buNone/>
            </a:pPr>
            <a:r>
              <a:rPr lang="en-US" sz="1600" b="1" dirty="0"/>
              <a:t>I=0</a:t>
            </a:r>
            <a:endParaRPr lang="en-US" sz="1600" b="1" dirty="0">
              <a:solidFill>
                <a:schemeClr val="dk1"/>
              </a:solidFill>
            </a:endParaRPr>
          </a:p>
          <a:p>
            <a:pPr>
              <a:lnSpc>
                <a:spcPct val="220000"/>
              </a:lnSpc>
              <a:buNone/>
            </a:pPr>
            <a:r>
              <a:rPr lang="ar-SA" sz="1600" b="1" dirty="0">
                <a:solidFill>
                  <a:schemeClr val="dk1"/>
                </a:solidFill>
              </a:rPr>
              <a:t>2- اجعل </a:t>
            </a:r>
            <a:r>
              <a:rPr lang="en-US" sz="1600" b="1" dirty="0">
                <a:solidFill>
                  <a:schemeClr val="dk1"/>
                </a:solidFill>
              </a:rPr>
              <a:t>I =I+1 </a:t>
            </a:r>
            <a:endParaRPr lang="ar-SA" sz="1600" b="1" dirty="0">
              <a:solidFill>
                <a:schemeClr val="dk1"/>
              </a:solidFill>
            </a:endParaRPr>
          </a:p>
          <a:p>
            <a:pPr>
              <a:lnSpc>
                <a:spcPct val="220000"/>
              </a:lnSpc>
              <a:buNone/>
            </a:pPr>
            <a:r>
              <a:rPr lang="ar-SA" sz="1600" b="1" dirty="0"/>
              <a:t>3- ادخل درجة الطالب وخزنها في </a:t>
            </a:r>
            <a:r>
              <a:rPr lang="en-US" sz="1600" b="1" dirty="0"/>
              <a:t>D</a:t>
            </a:r>
            <a:endParaRPr lang="ar-SA" sz="1600" b="1" dirty="0"/>
          </a:p>
          <a:p>
            <a:pPr>
              <a:lnSpc>
                <a:spcPct val="220000"/>
              </a:lnSpc>
              <a:buNone/>
            </a:pPr>
            <a:r>
              <a:rPr lang="ar-SA" sz="1600" b="1" dirty="0"/>
              <a:t>4-  اجعل </a:t>
            </a:r>
            <a:r>
              <a:rPr lang="en-US" sz="1600" b="1" dirty="0"/>
              <a:t>M= M+D </a:t>
            </a:r>
            <a:endParaRPr lang="ar-SA" sz="1600" b="1" dirty="0">
              <a:solidFill>
                <a:schemeClr val="dk1"/>
              </a:solidFill>
            </a:endParaRPr>
          </a:p>
          <a:p>
            <a:pPr>
              <a:lnSpc>
                <a:spcPct val="220000"/>
              </a:lnSpc>
              <a:buNone/>
            </a:pPr>
            <a:r>
              <a:rPr lang="ar-SA" sz="1600" b="1" dirty="0"/>
              <a:t>5-اذا كان </a:t>
            </a:r>
            <a:r>
              <a:rPr lang="en-US" sz="1600" b="1" dirty="0"/>
              <a:t>I =10</a:t>
            </a:r>
            <a:endParaRPr lang="ar-SA" sz="1600" b="1" dirty="0"/>
          </a:p>
          <a:p>
            <a:pPr>
              <a:lnSpc>
                <a:spcPct val="220000"/>
              </a:lnSpc>
              <a:buNone/>
            </a:pPr>
            <a:r>
              <a:rPr lang="ar-SA" sz="1600" b="1" dirty="0"/>
              <a:t> استمر </a:t>
            </a:r>
            <a:r>
              <a:rPr lang="ar-SA" sz="1600" b="1" dirty="0" err="1"/>
              <a:t>والا</a:t>
            </a:r>
            <a:r>
              <a:rPr lang="ar-SA" sz="1600" b="1" dirty="0"/>
              <a:t> ارجع للخطوة 2  </a:t>
            </a:r>
          </a:p>
          <a:p>
            <a:pPr>
              <a:lnSpc>
                <a:spcPct val="220000"/>
              </a:lnSpc>
              <a:buNone/>
            </a:pPr>
            <a:r>
              <a:rPr lang="ar-SA" sz="1600" b="1" dirty="0"/>
              <a:t> </a:t>
            </a:r>
            <a:r>
              <a:rPr lang="ar-SA" sz="1600" b="1" dirty="0" err="1"/>
              <a:t>6-</a:t>
            </a:r>
            <a:r>
              <a:rPr lang="ar-SA" sz="1600" b="1" dirty="0"/>
              <a:t> </a:t>
            </a:r>
            <a:r>
              <a:rPr lang="en-US" sz="1600" b="1" dirty="0"/>
              <a:t>S=M/10</a:t>
            </a:r>
            <a:endParaRPr lang="ar-SA" sz="1600" b="1" dirty="0"/>
          </a:p>
          <a:p>
            <a:pPr>
              <a:buNone/>
            </a:pPr>
            <a:r>
              <a:rPr lang="ar-SA" sz="1600" b="1" dirty="0"/>
              <a:t>7- اطبع </a:t>
            </a:r>
            <a:r>
              <a:rPr lang="en-US" sz="1600" b="1" dirty="0"/>
              <a:t>S</a:t>
            </a:r>
            <a:endParaRPr lang="ar-SA" sz="1600" b="1" dirty="0"/>
          </a:p>
          <a:p>
            <a:pPr>
              <a:buNone/>
            </a:pPr>
            <a:r>
              <a:rPr lang="ar-SA" sz="1600" b="1" dirty="0"/>
              <a:t>8- نهاية </a:t>
            </a:r>
          </a:p>
        </p:txBody>
      </p:sp>
    </p:spTree>
    <p:extLst>
      <p:ext uri="{BB962C8B-B14F-4D97-AF65-F5344CB8AC3E}">
        <p14:creationId xmlns:p14="http://schemas.microsoft.com/office/powerpoint/2010/main" val="287963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/>
              <a:t>تحليل المسألة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997152"/>
          </a:xfrm>
        </p:spPr>
        <p:txBody>
          <a:bodyPr/>
          <a:lstStyle/>
          <a:p>
            <a:pPr>
              <a:buNone/>
            </a:pPr>
            <a:r>
              <a:rPr lang="ar-SA" dirty="0" err="1"/>
              <a:t>تحديد </a:t>
            </a:r>
            <a:r>
              <a:rPr lang="ar-SA" dirty="0"/>
              <a:t>(</a:t>
            </a:r>
            <a:r>
              <a:rPr lang="ar-SA" dirty="0" err="1"/>
              <a:t>مدخلات</a:t>
            </a:r>
            <a:r>
              <a:rPr lang="ar-SA" dirty="0"/>
              <a:t> </a:t>
            </a:r>
            <a:r>
              <a:rPr lang="ar-SA" dirty="0" err="1"/>
              <a:t>البرنامج  </a:t>
            </a:r>
            <a:r>
              <a:rPr lang="ar-SA" dirty="0"/>
              <a:t>– مخرجات </a:t>
            </a:r>
            <a:r>
              <a:rPr lang="ar-SA" dirty="0" err="1"/>
              <a:t>البرنامج </a:t>
            </a:r>
            <a:r>
              <a:rPr lang="ar-SA" dirty="0"/>
              <a:t>– عمليات </a:t>
            </a:r>
            <a:r>
              <a:rPr lang="ar-SA" dirty="0" err="1"/>
              <a:t>المعالجة )</a:t>
            </a:r>
            <a:endParaRPr lang="ar-SA" dirty="0"/>
          </a:p>
          <a:p>
            <a:pPr>
              <a:buNone/>
            </a:pPr>
            <a:endParaRPr lang="ar-SA" dirty="0"/>
          </a:p>
          <a:p>
            <a:pPr>
              <a:buNone/>
            </a:pPr>
            <a:r>
              <a:rPr lang="ar-SA" b="1" dirty="0" err="1">
                <a:solidFill>
                  <a:srgbClr val="FF0000"/>
                </a:solidFill>
              </a:rPr>
              <a:t>مثال </a:t>
            </a:r>
            <a:r>
              <a:rPr lang="ar-SA" b="1" dirty="0">
                <a:solidFill>
                  <a:srgbClr val="FF0000"/>
                </a:solidFill>
              </a:rPr>
              <a:t>: </a:t>
            </a:r>
            <a:r>
              <a:rPr lang="ar-SA" dirty="0">
                <a:solidFill>
                  <a:schemeClr val="accent1">
                    <a:lumMod val="50000"/>
                  </a:schemeClr>
                </a:solidFill>
              </a:rPr>
              <a:t>نفترض اننا نريد عمل برنامج لحساب مساحة </a:t>
            </a:r>
            <a:r>
              <a:rPr lang="ar-SA" dirty="0" err="1">
                <a:solidFill>
                  <a:schemeClr val="accent1">
                    <a:lumMod val="50000"/>
                  </a:schemeClr>
                </a:solidFill>
              </a:rPr>
              <a:t>المستطيل :</a:t>
            </a:r>
            <a:endParaRPr lang="ar-SA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ar-SA" dirty="0"/>
          </a:p>
          <a:p>
            <a:pPr>
              <a:buNone/>
            </a:pPr>
            <a:endParaRPr lang="ar-SA" dirty="0"/>
          </a:p>
          <a:p>
            <a:pPr>
              <a:buNone/>
            </a:pPr>
            <a:endParaRPr lang="ar-SA" dirty="0"/>
          </a:p>
          <a:p>
            <a:pPr>
              <a:buNone/>
            </a:pPr>
            <a:endParaRPr lang="ar-SA" dirty="0"/>
          </a:p>
          <a:p>
            <a:pPr>
              <a:buNone/>
            </a:pPr>
            <a:endParaRPr lang="ar-SA" dirty="0"/>
          </a:p>
        </p:txBody>
      </p:sp>
      <p:pic>
        <p:nvPicPr>
          <p:cNvPr id="5" name="صورة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3248" y="3460083"/>
            <a:ext cx="4518189" cy="3154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404433" y="332656"/>
            <a:ext cx="8739567" cy="5939656"/>
          </a:xfrm>
          <a:prstGeom prst="rect">
            <a:avLst/>
          </a:prstGeom>
        </p:spPr>
        <p:txBody>
          <a:bodyPr/>
          <a:lstStyle>
            <a:lvl1pPr marL="320040" indent="-320040" algn="r" rtl="1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rtl="1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r" rtl="1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r" rtl="1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r" rtl="1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r" rtl="1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r" rtl="1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r" rtl="1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r" rtl="1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None/>
            </a:pPr>
            <a:endParaRPr lang="ar-SA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/>
              <a:buNone/>
            </a:pPr>
            <a:r>
              <a:rPr lang="ar-SA" dirty="0"/>
              <a:t>1- </a:t>
            </a:r>
            <a:r>
              <a:rPr lang="ar-SA" dirty="0">
                <a:solidFill>
                  <a:srgbClr val="FF0000"/>
                </a:solidFill>
              </a:rPr>
              <a:t>مدخلات البرنامج </a:t>
            </a:r>
            <a:r>
              <a:rPr lang="ar-SA" dirty="0"/>
              <a:t>: </a:t>
            </a:r>
          </a:p>
          <a:p>
            <a:pPr>
              <a:buFont typeface="Wingdings"/>
              <a:buNone/>
            </a:pPr>
            <a:r>
              <a:rPr lang="ar-SA" dirty="0"/>
              <a:t>                           الطول والعرض ولنرمز لهم </a:t>
            </a:r>
            <a:r>
              <a:rPr lang="en-US" dirty="0"/>
              <a:t> X ,Y </a:t>
            </a:r>
            <a:endParaRPr lang="ar-SA" dirty="0"/>
          </a:p>
          <a:p>
            <a:pPr>
              <a:buFont typeface="Wingdings"/>
              <a:buNone/>
            </a:pPr>
            <a:r>
              <a:rPr lang="ar-SA" dirty="0"/>
              <a:t>2- </a:t>
            </a:r>
            <a:r>
              <a:rPr lang="ar-SA" dirty="0">
                <a:solidFill>
                  <a:srgbClr val="FF0000"/>
                </a:solidFill>
              </a:rPr>
              <a:t>مخرجات البرنامج </a:t>
            </a:r>
            <a:r>
              <a:rPr lang="ar-SA" dirty="0"/>
              <a:t>:</a:t>
            </a:r>
          </a:p>
          <a:p>
            <a:pPr>
              <a:buFont typeface="Wingdings"/>
              <a:buNone/>
            </a:pPr>
            <a:r>
              <a:rPr lang="ar-SA" dirty="0"/>
              <a:t>                          مساحة المستطيل  ولنرمز له </a:t>
            </a:r>
            <a:r>
              <a:rPr lang="en-US" dirty="0"/>
              <a:t>M</a:t>
            </a:r>
            <a:endParaRPr lang="ar-SA" dirty="0"/>
          </a:p>
          <a:p>
            <a:pPr>
              <a:buFont typeface="Wingdings"/>
              <a:buNone/>
            </a:pPr>
            <a:r>
              <a:rPr lang="ar-SA" dirty="0"/>
              <a:t>3- </a:t>
            </a:r>
            <a:r>
              <a:rPr lang="ar-SA" dirty="0">
                <a:solidFill>
                  <a:srgbClr val="FF0000"/>
                </a:solidFill>
              </a:rPr>
              <a:t>عمليات المعالجة </a:t>
            </a:r>
            <a:r>
              <a:rPr lang="ar-SA" dirty="0"/>
              <a:t>:</a:t>
            </a:r>
          </a:p>
          <a:p>
            <a:pPr>
              <a:buFont typeface="Wingdings"/>
              <a:buNone/>
            </a:pPr>
            <a:r>
              <a:rPr lang="ar-SA" dirty="0"/>
              <a:t>                           قانون مساحة المستطيل </a:t>
            </a:r>
            <a:r>
              <a:rPr lang="en-US" dirty="0"/>
              <a:t>M = X * Y</a:t>
            </a:r>
            <a:endParaRPr lang="ar-SA" dirty="0"/>
          </a:p>
          <a:p>
            <a:pPr>
              <a:buFont typeface="Wingdings"/>
              <a:buNone/>
            </a:pPr>
            <a:endParaRPr lang="ar-SA" dirty="0"/>
          </a:p>
          <a:p>
            <a:pPr>
              <a:buFont typeface="Wingdings"/>
              <a:buNone/>
            </a:pPr>
            <a:endParaRPr lang="ar-SA" dirty="0"/>
          </a:p>
          <a:p>
            <a:pPr>
              <a:buFont typeface="Wingdings"/>
              <a:buNone/>
            </a:pPr>
            <a:endParaRPr lang="ar-SA" dirty="0"/>
          </a:p>
          <a:p>
            <a:pPr>
              <a:buFont typeface="Wingdings"/>
              <a:buNone/>
            </a:pPr>
            <a:endParaRPr lang="ar-SA" dirty="0"/>
          </a:p>
          <a:p>
            <a:pPr>
              <a:buFont typeface="Wingdings"/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3789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رسم تخطيطي 4"/>
          <p:cNvGraphicFramePr/>
          <p:nvPr/>
        </p:nvGraphicFramePr>
        <p:xfrm>
          <a:off x="467544" y="260648"/>
          <a:ext cx="7992888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شكل بيضاوي 5"/>
          <p:cNvSpPr/>
          <p:nvPr/>
        </p:nvSpPr>
        <p:spPr>
          <a:xfrm>
            <a:off x="5436096" y="1124744"/>
            <a:ext cx="3204864" cy="122413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/>
              <a:t>كتابة الخوارزمية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31640" y="1600200"/>
            <a:ext cx="7434408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dirty="0"/>
              <a:t>مجموعة من الاوامر المكتوبة بصورة واضحة ومسلسلة ومترابطة منطقيا لحل مسألة . </a:t>
            </a:r>
          </a:p>
          <a:p>
            <a:pPr>
              <a:buNone/>
            </a:pPr>
            <a:endParaRPr lang="ar-SA" dirty="0"/>
          </a:p>
          <a:p>
            <a:pPr>
              <a:buNone/>
            </a:pPr>
            <a:r>
              <a:rPr lang="ar-SA" dirty="0">
                <a:solidFill>
                  <a:srgbClr val="FF0000"/>
                </a:solidFill>
              </a:rPr>
              <a:t>خطوات الخوارزمية للمثال </a:t>
            </a:r>
            <a:r>
              <a:rPr lang="ar-SA" dirty="0" err="1">
                <a:solidFill>
                  <a:srgbClr val="FF0000"/>
                </a:solidFill>
              </a:rPr>
              <a:t>السابق :</a:t>
            </a:r>
            <a:endParaRPr lang="ar-SA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dirty="0"/>
              <a:t>1- البداية </a:t>
            </a:r>
          </a:p>
          <a:p>
            <a:pPr>
              <a:buNone/>
            </a:pPr>
            <a:r>
              <a:rPr lang="ar-SA" dirty="0"/>
              <a:t>2-  ادخل </a:t>
            </a:r>
            <a:r>
              <a:rPr lang="en-US" dirty="0"/>
              <a:t>X , Y</a:t>
            </a:r>
            <a:endParaRPr lang="ar-SA" dirty="0"/>
          </a:p>
          <a:p>
            <a:pPr>
              <a:buNone/>
            </a:pPr>
            <a:r>
              <a:rPr lang="ar-SA" dirty="0"/>
              <a:t>3-  اجعل </a:t>
            </a:r>
            <a:r>
              <a:rPr lang="en-US" dirty="0"/>
              <a:t>M= X * Y </a:t>
            </a:r>
          </a:p>
          <a:p>
            <a:pPr>
              <a:buNone/>
            </a:pPr>
            <a:r>
              <a:rPr lang="ar-SA" dirty="0"/>
              <a:t>4- اطبع </a:t>
            </a:r>
            <a:r>
              <a:rPr lang="en-US" dirty="0"/>
              <a:t>M </a:t>
            </a:r>
          </a:p>
          <a:p>
            <a:pPr>
              <a:buNone/>
            </a:pPr>
            <a:r>
              <a:rPr lang="ar-SA" dirty="0"/>
              <a:t>5- النهاية </a:t>
            </a:r>
          </a:p>
          <a:p>
            <a:pPr>
              <a:buNone/>
            </a:pPr>
            <a:endParaRPr lang="ar-SA" dirty="0">
              <a:solidFill>
                <a:srgbClr val="FF0000"/>
              </a:solidFill>
            </a:endParaRPr>
          </a:p>
          <a:p>
            <a:pPr>
              <a:buNone/>
            </a:pPr>
            <a:endParaRPr lang="ar-SA" dirty="0">
              <a:solidFill>
                <a:srgbClr val="FF0000"/>
              </a:solidFill>
            </a:endParaRPr>
          </a:p>
          <a:p>
            <a:pPr>
              <a:buNone/>
            </a:pPr>
            <a:endParaRPr lang="ar-SA" dirty="0">
              <a:solidFill>
                <a:srgbClr val="FF0000"/>
              </a:solidFill>
            </a:endParaRPr>
          </a:p>
          <a:p>
            <a:pPr>
              <a:buNone/>
            </a:pPr>
            <a:endParaRPr lang="ar-SA" dirty="0"/>
          </a:p>
        </p:txBody>
      </p:sp>
      <p:pic>
        <p:nvPicPr>
          <p:cNvPr id="11268" name="Picture 4" descr="https://encrypted-tbn3.gstatic.com/images?q=tbn:ANd9GcRIUNjvrJbpme2adIFvOSZvownAjrWgAl4e281Qv5hG7BvFlyIxEMf-4MZ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2000250" cy="1709937"/>
          </a:xfrm>
          <a:prstGeom prst="rect">
            <a:avLst/>
          </a:prstGeom>
          <a:noFill/>
        </p:spPr>
      </p:pic>
      <p:pic>
        <p:nvPicPr>
          <p:cNvPr id="11270" name="Picture 6" descr="https://encrypted-tbn1.gstatic.com/images?q=tbn:ANd9GcTPXBmJDLTpCeaQWFvX4Ph8VGXLL4fXW4OB2oZlYlTD-JMDaxxUmjRdIDn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501008"/>
            <a:ext cx="2051720" cy="1512168"/>
          </a:xfrm>
          <a:prstGeom prst="rect">
            <a:avLst/>
          </a:prstGeom>
          <a:noFill/>
        </p:spPr>
      </p:pic>
      <p:pic>
        <p:nvPicPr>
          <p:cNvPr id="11272" name="Picture 8" descr="https://encrypted-tbn3.gstatic.com/images?q=tbn:ANd9GcR51W_dnVvitAxdH6JZzBiH6zC0Wh9M953ix2Rjqk0q2ciycgidkizcki-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10149"/>
            <a:ext cx="2466975" cy="1847851"/>
          </a:xfrm>
          <a:prstGeom prst="rect">
            <a:avLst/>
          </a:prstGeom>
          <a:noFill/>
        </p:spPr>
      </p:pic>
      <p:pic>
        <p:nvPicPr>
          <p:cNvPr id="11274" name="Picture 10" descr="https://encrypted-tbn3.gstatic.com/images?q=tbn:ANd9GcRiYLX_hQUsjPEx0DGx9StSvlGe2IKQy8hfXpRxtdQpD9J2NwY4HXzv1X3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4953000"/>
            <a:ext cx="1809750" cy="1905000"/>
          </a:xfrm>
          <a:prstGeom prst="rect">
            <a:avLst/>
          </a:prstGeom>
          <a:noFill/>
        </p:spPr>
      </p:pic>
      <p:pic>
        <p:nvPicPr>
          <p:cNvPr id="11276" name="Picture 12" descr="https://encrypted-tbn2.gstatic.com/images?q=tbn:ANd9GcQdpvW9kwFcg9E3Arr0VE2QBvAPWPWZjfmHC-kJvnE3g_JqSIcJlqmuKYUB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1720" y="2564904"/>
            <a:ext cx="2133600" cy="2133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رسم تخطيطي 4"/>
          <p:cNvGraphicFramePr/>
          <p:nvPr/>
        </p:nvGraphicFramePr>
        <p:xfrm>
          <a:off x="467544" y="260648"/>
          <a:ext cx="7992888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شكل بيضاوي 5"/>
          <p:cNvSpPr/>
          <p:nvPr/>
        </p:nvSpPr>
        <p:spPr>
          <a:xfrm>
            <a:off x="5220072" y="2348880"/>
            <a:ext cx="3492896" cy="100811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/>
              <a:t>مخطط الانسياب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35947" y="1611567"/>
            <a:ext cx="7672105" cy="3777622"/>
          </a:xfrm>
        </p:spPr>
        <p:txBody>
          <a:bodyPr/>
          <a:lstStyle/>
          <a:p>
            <a:pPr algn="ctr">
              <a:buNone/>
            </a:pPr>
            <a:r>
              <a:rPr lang="ar-SA" b="1" dirty="0"/>
              <a:t>هو  تمثيل بياني لخطوات الخوارزمية حيث لابد من معرفة الرموز </a:t>
            </a:r>
            <a:r>
              <a:rPr lang="ar-SA" b="1" dirty="0" err="1"/>
              <a:t>التالية :</a:t>
            </a:r>
            <a:endParaRPr lang="ar-SA" b="1" dirty="0"/>
          </a:p>
          <a:p>
            <a:pPr>
              <a:buNone/>
            </a:pPr>
            <a:endParaRPr lang="ar-SA" dirty="0"/>
          </a:p>
        </p:txBody>
      </p:sp>
      <p:sp>
        <p:nvSpPr>
          <p:cNvPr id="4" name="شكل بيضاوي 3"/>
          <p:cNvSpPr/>
          <p:nvPr/>
        </p:nvSpPr>
        <p:spPr>
          <a:xfrm>
            <a:off x="5940152" y="2348880"/>
            <a:ext cx="1296144" cy="7920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توازي أضلاع 4"/>
          <p:cNvSpPr/>
          <p:nvPr/>
        </p:nvSpPr>
        <p:spPr>
          <a:xfrm>
            <a:off x="5940152" y="3356992"/>
            <a:ext cx="1368152" cy="648072"/>
          </a:xfrm>
          <a:prstGeom prst="parallelogram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5868144" y="4293096"/>
            <a:ext cx="1512168" cy="57606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عين 7"/>
          <p:cNvSpPr/>
          <p:nvPr/>
        </p:nvSpPr>
        <p:spPr>
          <a:xfrm>
            <a:off x="6156176" y="5013176"/>
            <a:ext cx="1152128" cy="1008112"/>
          </a:xfrm>
          <a:prstGeom prst="diamond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10" name="رابط كسهم مستقيم 9"/>
          <p:cNvCxnSpPr/>
          <p:nvPr/>
        </p:nvCxnSpPr>
        <p:spPr>
          <a:xfrm flipH="1">
            <a:off x="5868144" y="6381328"/>
            <a:ext cx="1512168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flipH="1">
            <a:off x="3923928" y="2780928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مستطيل 14"/>
          <p:cNvSpPr/>
          <p:nvPr/>
        </p:nvSpPr>
        <p:spPr>
          <a:xfrm>
            <a:off x="467544" y="2392373"/>
            <a:ext cx="3600400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</a:rPr>
              <a:t>بداية او نهاية البرنامج </a:t>
            </a:r>
          </a:p>
        </p:txBody>
      </p:sp>
      <p:cxnSp>
        <p:nvCxnSpPr>
          <p:cNvPr id="16" name="رابط كسهم مستقيم 15"/>
          <p:cNvCxnSpPr/>
          <p:nvPr/>
        </p:nvCxnSpPr>
        <p:spPr>
          <a:xfrm flipH="1">
            <a:off x="4067944" y="6309320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/>
          <p:nvPr/>
        </p:nvCxnSpPr>
        <p:spPr>
          <a:xfrm flipH="1">
            <a:off x="4211960" y="5517232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 flipH="1">
            <a:off x="4067944" y="4653136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flipH="1">
            <a:off x="4067944" y="3717032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2" name="مستطيل 21"/>
          <p:cNvSpPr/>
          <p:nvPr/>
        </p:nvSpPr>
        <p:spPr>
          <a:xfrm>
            <a:off x="735947" y="3356992"/>
            <a:ext cx="3259989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</a:rPr>
              <a:t>ادخال او اخراج </a:t>
            </a:r>
          </a:p>
        </p:txBody>
      </p:sp>
      <p:sp>
        <p:nvSpPr>
          <p:cNvPr id="23" name="مستطيل 22"/>
          <p:cNvSpPr/>
          <p:nvPr/>
        </p:nvSpPr>
        <p:spPr>
          <a:xfrm>
            <a:off x="735947" y="4293096"/>
            <a:ext cx="3259989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</a:rPr>
              <a:t>عملية او اسناد قيمة </a:t>
            </a:r>
          </a:p>
        </p:txBody>
      </p:sp>
      <p:sp>
        <p:nvSpPr>
          <p:cNvPr id="24" name="مستطيل 23"/>
          <p:cNvSpPr/>
          <p:nvPr/>
        </p:nvSpPr>
        <p:spPr>
          <a:xfrm>
            <a:off x="1259632" y="5085184"/>
            <a:ext cx="2808312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</a:rPr>
              <a:t>قرار </a:t>
            </a:r>
          </a:p>
        </p:txBody>
      </p:sp>
      <p:sp>
        <p:nvSpPr>
          <p:cNvPr id="25" name="مستطيل 24"/>
          <p:cNvSpPr/>
          <p:nvPr/>
        </p:nvSpPr>
        <p:spPr>
          <a:xfrm>
            <a:off x="1187624" y="5805264"/>
            <a:ext cx="2808312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</a:rPr>
              <a:t>اتجاه المخطط</a:t>
            </a:r>
          </a:p>
        </p:txBody>
      </p:sp>
      <p:pic>
        <p:nvPicPr>
          <p:cNvPr id="9218" name="Picture 2" descr="http://st.depositphotos.com/1775533/1289/i/950/depositphotos_12894543-Algorithm-with-3d-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7453"/>
            <a:ext cx="1584176" cy="1286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1331640" y="980728"/>
            <a:ext cx="2520280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البداية </a:t>
            </a:r>
          </a:p>
        </p:txBody>
      </p:sp>
      <p:sp>
        <p:nvSpPr>
          <p:cNvPr id="5" name="متوازي أضلاع 4"/>
          <p:cNvSpPr/>
          <p:nvPr/>
        </p:nvSpPr>
        <p:spPr>
          <a:xfrm>
            <a:off x="1043608" y="2204864"/>
            <a:ext cx="2988000" cy="684000"/>
          </a:xfrm>
          <a:prstGeom prst="parallelogram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ادخل </a:t>
            </a:r>
            <a:r>
              <a:rPr lang="en-US" dirty="0">
                <a:solidFill>
                  <a:schemeClr val="tx1"/>
                </a:solidFill>
              </a:rPr>
              <a:t>X , Y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043608" y="3356992"/>
            <a:ext cx="2808312" cy="57606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 = X * Y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7" name="متوازي أضلاع 6"/>
          <p:cNvSpPr/>
          <p:nvPr/>
        </p:nvSpPr>
        <p:spPr>
          <a:xfrm>
            <a:off x="899592" y="4365104"/>
            <a:ext cx="2952328" cy="648072"/>
          </a:xfrm>
          <a:prstGeom prst="parallelogram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 اطبع </a:t>
            </a:r>
            <a:r>
              <a:rPr lang="en-US" dirty="0">
                <a:solidFill>
                  <a:schemeClr val="tx1"/>
                </a:solidFill>
              </a:rPr>
              <a:t>M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1115616" y="5301208"/>
            <a:ext cx="2520280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err="1">
                <a:solidFill>
                  <a:schemeClr val="tx1"/>
                </a:solidFill>
              </a:rPr>
              <a:t>االنهاية</a:t>
            </a:r>
            <a:r>
              <a:rPr lang="ar-SA" dirty="0">
                <a:solidFill>
                  <a:schemeClr val="tx1"/>
                </a:solidFill>
              </a:rPr>
              <a:t>  </a:t>
            </a:r>
          </a:p>
        </p:txBody>
      </p:sp>
      <p:cxnSp>
        <p:nvCxnSpPr>
          <p:cNvPr id="12" name="رابط كسهم مستقيم 11"/>
          <p:cNvCxnSpPr>
            <a:stCxn id="4" idx="4"/>
            <a:endCxn id="5" idx="1"/>
          </p:cNvCxnSpPr>
          <p:nvPr/>
        </p:nvCxnSpPr>
        <p:spPr>
          <a:xfrm>
            <a:off x="2591780" y="1844824"/>
            <a:ext cx="31328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>
            <a:off x="2411760" y="4941168"/>
            <a:ext cx="9001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>
            <a:off x="2483768" y="3933056"/>
            <a:ext cx="9001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>
            <a:off x="2483768" y="2780928"/>
            <a:ext cx="9001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مستطيل 10"/>
          <p:cNvSpPr/>
          <p:nvPr/>
        </p:nvSpPr>
        <p:spPr>
          <a:xfrm>
            <a:off x="5076056" y="332656"/>
            <a:ext cx="37096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ar-SA" sz="2400" b="1" dirty="0">
                <a:solidFill>
                  <a:srgbClr val="FF0000"/>
                </a:solidFill>
              </a:rPr>
              <a:t>المخطط الانسيابي للمثال </a:t>
            </a:r>
            <a:r>
              <a:rPr lang="ar-SA" sz="2400" b="1" dirty="0" err="1">
                <a:solidFill>
                  <a:srgbClr val="FF0000"/>
                </a:solidFill>
              </a:rPr>
              <a:t>السابق :</a:t>
            </a:r>
            <a:endParaRPr lang="ar-SA" sz="2400" b="1" dirty="0">
              <a:solidFill>
                <a:srgbClr val="FF0000"/>
              </a:solidFill>
            </a:endParaRPr>
          </a:p>
        </p:txBody>
      </p:sp>
      <p:pic>
        <p:nvPicPr>
          <p:cNvPr id="16" name="Picture 2" descr="http://st.depositphotos.com/1775533/1289/i/950/depositphotos_12894543-Algorithm-with-3d-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5279328"/>
            <a:ext cx="1944216" cy="1578672"/>
          </a:xfrm>
          <a:prstGeom prst="rect">
            <a:avLst/>
          </a:prstGeom>
          <a:noFill/>
        </p:spPr>
      </p:pic>
      <p:sp>
        <p:nvSpPr>
          <p:cNvPr id="18" name="عنصر نائب للمحتوى 2"/>
          <p:cNvSpPr txBox="1">
            <a:spLocks/>
          </p:cNvSpPr>
          <p:nvPr/>
        </p:nvSpPr>
        <p:spPr>
          <a:xfrm>
            <a:off x="4705739" y="980728"/>
            <a:ext cx="4050032" cy="481306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20040" indent="-320040" algn="r" rtl="1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rtl="1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r" rtl="1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r" rtl="1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r" rtl="1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r" rtl="1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r" rtl="1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r" rtl="1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r" rtl="1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None/>
            </a:pPr>
            <a:endParaRPr lang="ar-SA" dirty="0"/>
          </a:p>
          <a:p>
            <a:pPr>
              <a:buFont typeface="Wingdings"/>
              <a:buNone/>
            </a:pPr>
            <a:r>
              <a:rPr lang="ar-SA" dirty="0"/>
              <a:t>1- البداية </a:t>
            </a:r>
          </a:p>
          <a:p>
            <a:pPr>
              <a:buFont typeface="Wingdings"/>
              <a:buNone/>
            </a:pPr>
            <a:endParaRPr lang="ar-SA" dirty="0"/>
          </a:p>
          <a:p>
            <a:pPr>
              <a:buFont typeface="Wingdings"/>
              <a:buNone/>
            </a:pPr>
            <a:r>
              <a:rPr lang="ar-SA" dirty="0"/>
              <a:t>2-  ادخل </a:t>
            </a:r>
            <a:r>
              <a:rPr lang="en-US" dirty="0"/>
              <a:t>X , Y</a:t>
            </a:r>
            <a:endParaRPr lang="ar-SA" dirty="0"/>
          </a:p>
          <a:p>
            <a:pPr>
              <a:buFont typeface="Wingdings"/>
              <a:buNone/>
            </a:pPr>
            <a:endParaRPr lang="ar-SA" dirty="0"/>
          </a:p>
          <a:p>
            <a:pPr>
              <a:buFont typeface="Wingdings"/>
              <a:buNone/>
            </a:pPr>
            <a:r>
              <a:rPr lang="ar-SA" dirty="0"/>
              <a:t>3-  اجعل </a:t>
            </a:r>
            <a:r>
              <a:rPr lang="en-US" dirty="0"/>
              <a:t>M= X * Y</a:t>
            </a:r>
          </a:p>
          <a:p>
            <a:pPr>
              <a:buFont typeface="Wingdings"/>
              <a:buNone/>
            </a:pPr>
            <a:r>
              <a:rPr lang="en-US" dirty="0"/>
              <a:t> </a:t>
            </a:r>
          </a:p>
          <a:p>
            <a:pPr>
              <a:buFont typeface="Wingdings"/>
              <a:buNone/>
            </a:pPr>
            <a:r>
              <a:rPr lang="ar-SA" dirty="0"/>
              <a:t>4- اطبع </a:t>
            </a:r>
            <a:r>
              <a:rPr lang="en-US" dirty="0"/>
              <a:t>M </a:t>
            </a:r>
            <a:endParaRPr lang="ar-SA" dirty="0"/>
          </a:p>
          <a:p>
            <a:pPr>
              <a:buFont typeface="Wingdings"/>
              <a:buNone/>
            </a:pPr>
            <a:endParaRPr lang="en-US" dirty="0"/>
          </a:p>
          <a:p>
            <a:pPr>
              <a:buFont typeface="Wingdings"/>
              <a:buNone/>
            </a:pPr>
            <a:r>
              <a:rPr lang="ar-SA" dirty="0"/>
              <a:t>5- النهاية </a:t>
            </a:r>
          </a:p>
          <a:p>
            <a:pPr>
              <a:buFont typeface="Wingdings"/>
              <a:buNone/>
            </a:pPr>
            <a:endParaRPr lang="ar-SA" dirty="0">
              <a:solidFill>
                <a:srgbClr val="FF0000"/>
              </a:solidFill>
            </a:endParaRPr>
          </a:p>
          <a:p>
            <a:pPr>
              <a:buFont typeface="Wingdings"/>
              <a:buNone/>
            </a:pPr>
            <a:endParaRPr lang="ar-SA" dirty="0">
              <a:solidFill>
                <a:srgbClr val="FF0000"/>
              </a:solidFill>
            </a:endParaRPr>
          </a:p>
          <a:p>
            <a:pPr>
              <a:buFont typeface="Wingdings"/>
              <a:buNone/>
            </a:pPr>
            <a:endParaRPr lang="ar-SA" dirty="0">
              <a:solidFill>
                <a:srgbClr val="FF0000"/>
              </a:solidFill>
            </a:endParaRPr>
          </a:p>
          <a:p>
            <a:pPr>
              <a:buFont typeface="Wingdings"/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</p:bldLst>
  </p:timing>
</p:sld>
</file>

<file path=ppt/theme/theme1.xml><?xml version="1.0" encoding="utf-8"?>
<a:theme xmlns:a="http://schemas.openxmlformats.org/drawingml/2006/main" name="ربطة">
  <a:themeElements>
    <a:clrScheme name="ربطة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ربطة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بطة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1064</TotalTime>
  <Words>1546</Words>
  <Application>Microsoft Office PowerPoint</Application>
  <PresentationFormat>عرض على الشاشة (4:3)</PresentationFormat>
  <Paragraphs>391</Paragraphs>
  <Slides>25</Slides>
  <Notes>3</Notes>
  <HiddenSlides>3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32" baseType="lpstr">
      <vt:lpstr>Arial</vt:lpstr>
      <vt:lpstr>Calibri</vt:lpstr>
      <vt:lpstr>Century Gothic</vt:lpstr>
      <vt:lpstr>Tahoma</vt:lpstr>
      <vt:lpstr>Wingdings</vt:lpstr>
      <vt:lpstr>Wingdings 3</vt:lpstr>
      <vt:lpstr>ربطة</vt:lpstr>
      <vt:lpstr>صياغة حل المسائل </vt:lpstr>
      <vt:lpstr>عرض تقديمي في PowerPoint</vt:lpstr>
      <vt:lpstr>تحليل المسألة </vt:lpstr>
      <vt:lpstr>عرض تقديمي في PowerPoint</vt:lpstr>
      <vt:lpstr>عرض تقديمي في PowerPoint</vt:lpstr>
      <vt:lpstr>كتابة الخوارزمية </vt:lpstr>
      <vt:lpstr>عرض تقديمي في PowerPoint</vt:lpstr>
      <vt:lpstr>مخطط الانسياب </vt:lpstr>
      <vt:lpstr>عرض تقديمي في PowerPoint</vt:lpstr>
      <vt:lpstr>عرض تقديمي في PowerPoint</vt:lpstr>
      <vt:lpstr>مثال 1: نفترض اننا نريد عمل برنامج لحساب مساحة المستطيل :</vt:lpstr>
      <vt:lpstr>مثال 2: نفترض اننا نريد عمل برنامج لحساب متوسط عددين :</vt:lpstr>
      <vt:lpstr>مثال 2: نفترض اننا نريد عمل برنامج لحساب متوسط عددين :</vt:lpstr>
      <vt:lpstr>مثال 3: نفترض اننا نريد عمل برنامج لقراءة درجة طالب وتحديد اذا ما اكبر من او يساوي  50 فتظهر رساله ( ناجح )غير ذلك رسالة( راسب)</vt:lpstr>
      <vt:lpstr>مثال 3: نفترض اننا نريد عمل برنامج لقراءة درجة طالب وتحديد اذا ما اكبر من او يساوي  50 فتظهر رساله ( ناجح )غير ذلك رسالة( راسب)</vt:lpstr>
      <vt:lpstr>مثال 4: نفترض اننا نريد عمل برنامج لقراءة عدد وتحديد اذا ما كان موجب او سالب او صفر :</vt:lpstr>
      <vt:lpstr>مثال 4: نفترض اننا نريد عمل برنامج لقراءة عدد وتحديد اذا ما كان موجب او سالب او صفر :</vt:lpstr>
      <vt:lpstr>مثال 5: نفترض اننا نريد عمل برنامج لطباعة الاعداد من 1 الى 50</vt:lpstr>
      <vt:lpstr>مثال 5: نفترض اننا نريد عمل برنامج لطباعة الاعداد من 1 الى 50</vt:lpstr>
      <vt:lpstr>مثال 6: نفترض اننا نريد عمل برنامج لطباعة الاعداد الزوجية من 2 الى 50</vt:lpstr>
      <vt:lpstr>مثال 6: نفترض اننا نريد عمل برنامج لطباعة الاعداد الزوجية من 2 الى 50</vt:lpstr>
      <vt:lpstr>مثال 5: نفترض اننا نريد عمل برنامج لإيجاد مجموع الاعداد من 1 الى 10 :</vt:lpstr>
      <vt:lpstr>مثال 6: نفترض اننا نريد عمل برنامج لإيجاد مجموع الاعداد من 1 الى 10 :</vt:lpstr>
      <vt:lpstr>مثال 6: نفترض اننا نريد عمل برنامج لإيجاد متوسط درجات عشر طلاب 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صياغة حل المسائل </dc:title>
  <dc:creator>Sony</dc:creator>
  <cp:lastModifiedBy>ريم ام ميرفت</cp:lastModifiedBy>
  <cp:revision>166</cp:revision>
  <dcterms:created xsi:type="dcterms:W3CDTF">2014-02-02T08:28:31Z</dcterms:created>
  <dcterms:modified xsi:type="dcterms:W3CDTF">2018-11-15T10:04:19Z</dcterms:modified>
</cp:coreProperties>
</file>