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2" r:id="rId1"/>
  </p:sldMasterIdLst>
  <p:notesMasterIdLst>
    <p:notesMasterId r:id="rId37"/>
  </p:notes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6" autoAdjust="0"/>
    <p:restoredTop sz="94630" autoAdjust="0"/>
  </p:normalViewPr>
  <p:slideViewPr>
    <p:cSldViewPr snapToGrid="0">
      <p:cViewPr>
        <p:scale>
          <a:sx n="78" d="100"/>
          <a:sy n="78" d="100"/>
        </p:scale>
        <p:origin x="10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210D210-9C19-4277-A398-11511BA97FAF}" type="datetimeFigureOut">
              <a:rPr lang="ar-SA" smtClean="0"/>
              <a:t>05/03/39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F02420-ED24-4234-9296-BCF971BC1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580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 smtClean="0"/>
              <a:t>تنسيق المعلمة /ريم الدوسري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02420-ED24-4234-9296-BCF971BC1F0A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172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A014-C5EA-42C1-A613-4C33F2C745E2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191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F1A3-A786-4BA7-90D0-F234C1340831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30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DEA6-5354-47F4-BF32-8558612D0DC0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06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B3CE-8189-40E7-B759-C9BD097C51FB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03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B85-D8EA-41AB-83C5-71929D85CD34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43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8604-AE31-42F9-93BD-803506C04C5F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851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852-B52D-40F2-A3F1-C0955DA15607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04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F5CE-8D3E-4ED1-A46A-F2CA6489D56B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1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3AB8-CCB4-478D-874C-5AFD767FAFAE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59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F235-20DA-4685-8693-6E7027161C22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179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ECC1-1E36-4D84-B882-992FA2BEB38F}" type="uaqdatetime1">
              <a:rPr lang="ar-SA" smtClean="0"/>
              <a:t>05/03/39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38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3066-4651-4613-87E4-D269F76C7849}" type="uaqdatetime1">
              <a:rPr lang="ar-SA" smtClean="0"/>
              <a:t>05/03/39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286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21B0-5107-4D87-A6CE-5FCB63E62949}" type="uaqdatetime1">
              <a:rPr lang="ar-SA" smtClean="0"/>
              <a:t>05/03/39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128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4492-A41A-4021-956D-7BA92252FCB8}" type="uaqdatetime1">
              <a:rPr lang="ar-SA" smtClean="0"/>
              <a:t>05/03/39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266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3923-E953-4150-9150-C6F1F4428A67}" type="uaqdatetime1">
              <a:rPr lang="ar-SA" smtClean="0"/>
              <a:t>05/03/39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20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9329-158C-4CCD-B5C2-02A192186AA5}" type="uaqdatetime1">
              <a:rPr lang="ar-SA" smtClean="0"/>
              <a:t>05/03/39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1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FD65-25AB-466A-AFA3-4681F3416F36}" type="uaqdatetime1">
              <a:rPr lang="ar-SA" smtClean="0"/>
              <a:t>05/03/39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283CEC-B85C-4A45-9AF6-9B924AE9F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06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pic>
        <p:nvPicPr>
          <p:cNvPr id="1026" name="Picture 2" descr="نتيجة بحث الصور عن ‪arduino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6" y="1612249"/>
            <a:ext cx="4287794" cy="34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0368" y="549569"/>
            <a:ext cx="6482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مقدمة في الأردوينو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نتيجة بحث الصور عن ‪arduino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r="7429"/>
          <a:stretch/>
        </p:blipFill>
        <p:spPr bwMode="auto">
          <a:xfrm>
            <a:off x="5016844" y="2008278"/>
            <a:ext cx="4534929" cy="3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17" y="155339"/>
            <a:ext cx="6362957" cy="64431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00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03" y="3542"/>
            <a:ext cx="7692089" cy="60378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69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97" y="0"/>
            <a:ext cx="6485603" cy="65614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06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56" y="135924"/>
            <a:ext cx="7010352" cy="62705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1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37" y="0"/>
            <a:ext cx="6786919" cy="62401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07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44" y="-1"/>
            <a:ext cx="7042516" cy="674678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26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82" y="-1"/>
            <a:ext cx="6514026" cy="64064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1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86" y="160858"/>
            <a:ext cx="6831257" cy="626651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28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7898255" cy="66966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847"/>
          <a:stretch/>
        </p:blipFill>
        <p:spPr>
          <a:xfrm>
            <a:off x="642552" y="222798"/>
            <a:ext cx="8402594" cy="5766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4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9" y="1062120"/>
            <a:ext cx="8564826" cy="39052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93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289"/>
          <a:stretch/>
        </p:blipFill>
        <p:spPr>
          <a:xfrm>
            <a:off x="1013253" y="135924"/>
            <a:ext cx="7730387" cy="672207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60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8" y="0"/>
            <a:ext cx="6783858" cy="65499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55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38" y="0"/>
            <a:ext cx="7383548" cy="64960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5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84" t="2162" r="28851" b="9729"/>
          <a:stretch/>
        </p:blipFill>
        <p:spPr>
          <a:xfrm>
            <a:off x="2063577" y="247135"/>
            <a:ext cx="5597611" cy="65484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32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94" r="28953" b="12612"/>
          <a:stretch/>
        </p:blipFill>
        <p:spPr>
          <a:xfrm>
            <a:off x="2446636" y="148281"/>
            <a:ext cx="5548186" cy="65791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0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82" t="180" r="28851" b="12973"/>
          <a:stretch/>
        </p:blipFill>
        <p:spPr>
          <a:xfrm>
            <a:off x="2335427" y="111211"/>
            <a:ext cx="5881816" cy="67500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29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87" r="28548" b="13513"/>
          <a:stretch/>
        </p:blipFill>
        <p:spPr>
          <a:xfrm>
            <a:off x="2582562" y="4436"/>
            <a:ext cx="5968314" cy="685356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1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3" y="130132"/>
            <a:ext cx="7859927" cy="62793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17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84" t="12252" r="32600" b="24504"/>
          <a:stretch/>
        </p:blipFill>
        <p:spPr>
          <a:xfrm>
            <a:off x="1173890" y="98852"/>
            <a:ext cx="7191633" cy="6625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69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800" t="18559" r="28851" b="19099"/>
          <a:stretch/>
        </p:blipFill>
        <p:spPr>
          <a:xfrm>
            <a:off x="1198605" y="308918"/>
            <a:ext cx="7475838" cy="61924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33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/>
          <a:stretch/>
        </p:blipFill>
        <p:spPr>
          <a:xfrm>
            <a:off x="506627" y="148280"/>
            <a:ext cx="8513805" cy="657379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44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91" t="7387" r="32095" b="30270"/>
          <a:stretch/>
        </p:blipFill>
        <p:spPr>
          <a:xfrm>
            <a:off x="2174790" y="358345"/>
            <a:ext cx="6536724" cy="59362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80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824" t="13873" r="28649" b="23604"/>
          <a:stretch/>
        </p:blipFill>
        <p:spPr>
          <a:xfrm>
            <a:off x="677334" y="123568"/>
            <a:ext cx="8281315" cy="64756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92" r="31892" b="26306"/>
          <a:stretch/>
        </p:blipFill>
        <p:spPr>
          <a:xfrm>
            <a:off x="2384852" y="152067"/>
            <a:ext cx="6091883" cy="65224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54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825" t="7207" r="29257" b="24865"/>
          <a:stretch/>
        </p:blipFill>
        <p:spPr>
          <a:xfrm>
            <a:off x="2335426" y="210064"/>
            <a:ext cx="6512011" cy="63933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5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98" t="23784" r="35947" b="31711"/>
          <a:stretch/>
        </p:blipFill>
        <p:spPr>
          <a:xfrm>
            <a:off x="5068822" y="457200"/>
            <a:ext cx="4347027" cy="3966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088" t="6126" r="31892" b="27207"/>
          <a:stretch/>
        </p:blipFill>
        <p:spPr>
          <a:xfrm>
            <a:off x="311471" y="247136"/>
            <a:ext cx="4757351" cy="4572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0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784" t="13513" r="28649" b="3244"/>
          <a:stretch/>
        </p:blipFill>
        <p:spPr>
          <a:xfrm>
            <a:off x="1087394" y="111210"/>
            <a:ext cx="6499653" cy="64835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31" y="41888"/>
            <a:ext cx="7599404" cy="63702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6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6" y="135924"/>
            <a:ext cx="9012739" cy="59054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1705232" y="5622324"/>
            <a:ext cx="1445741" cy="419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3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/>
          <a:stretch/>
        </p:blipFill>
        <p:spPr>
          <a:xfrm>
            <a:off x="222422" y="265468"/>
            <a:ext cx="9206875" cy="52703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5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82" y="117555"/>
            <a:ext cx="7203357" cy="65303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65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5" y="182562"/>
            <a:ext cx="8337185" cy="60413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33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8" y="159674"/>
            <a:ext cx="8923969" cy="58816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تنسيق المعلمة /ريم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6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233</TotalTime>
  <Words>184</Words>
  <Application>Microsoft Office PowerPoint</Application>
  <PresentationFormat>Widescreen</PresentationFormat>
  <Paragraphs>38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43</cp:revision>
  <dcterms:created xsi:type="dcterms:W3CDTF">2017-11-23T04:52:25Z</dcterms:created>
  <dcterms:modified xsi:type="dcterms:W3CDTF">2017-11-23T08:46:08Z</dcterms:modified>
</cp:coreProperties>
</file>