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8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0D76-AEB3-46CB-9942-FABFBAB5E044}" type="datetimeFigureOut">
              <a:rPr lang="ar-SA" smtClean="0"/>
              <a:t>01/07/38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B41D-4E16-4C7C-8727-5D6BDB2228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173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0D76-AEB3-46CB-9942-FABFBAB5E044}" type="datetimeFigureOut">
              <a:rPr lang="ar-SA" smtClean="0"/>
              <a:t>01/07/38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B41D-4E16-4C7C-8727-5D6BDB2228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951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0D76-AEB3-46CB-9942-FABFBAB5E044}" type="datetimeFigureOut">
              <a:rPr lang="ar-SA" smtClean="0"/>
              <a:t>01/07/38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B41D-4E16-4C7C-8727-5D6BDB2228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458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0D76-AEB3-46CB-9942-FABFBAB5E044}" type="datetimeFigureOut">
              <a:rPr lang="ar-SA" smtClean="0"/>
              <a:t>01/07/38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B41D-4E16-4C7C-8727-5D6BDB2228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492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0D76-AEB3-46CB-9942-FABFBAB5E044}" type="datetimeFigureOut">
              <a:rPr lang="ar-SA" smtClean="0"/>
              <a:t>01/07/38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B41D-4E16-4C7C-8727-5D6BDB2228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071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0D76-AEB3-46CB-9942-FABFBAB5E044}" type="datetimeFigureOut">
              <a:rPr lang="ar-SA" smtClean="0"/>
              <a:t>01/07/38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B41D-4E16-4C7C-8727-5D6BDB2228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922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0D76-AEB3-46CB-9942-FABFBAB5E044}" type="datetimeFigureOut">
              <a:rPr lang="ar-SA" smtClean="0"/>
              <a:t>01/07/38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B41D-4E16-4C7C-8727-5D6BDB2228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264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0D76-AEB3-46CB-9942-FABFBAB5E044}" type="datetimeFigureOut">
              <a:rPr lang="ar-SA" smtClean="0"/>
              <a:t>01/07/38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B41D-4E16-4C7C-8727-5D6BDB2228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292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0D76-AEB3-46CB-9942-FABFBAB5E044}" type="datetimeFigureOut">
              <a:rPr lang="ar-SA" smtClean="0"/>
              <a:t>01/07/38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B41D-4E16-4C7C-8727-5D6BDB2228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076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0D76-AEB3-46CB-9942-FABFBAB5E044}" type="datetimeFigureOut">
              <a:rPr lang="ar-SA" smtClean="0"/>
              <a:t>01/07/38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B41D-4E16-4C7C-8727-5D6BDB2228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9577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0D76-AEB3-46CB-9942-FABFBAB5E044}" type="datetimeFigureOut">
              <a:rPr lang="ar-SA" smtClean="0"/>
              <a:t>01/07/38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B41D-4E16-4C7C-8727-5D6BDB2228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878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50D76-AEB3-46CB-9942-FABFBAB5E044}" type="datetimeFigureOut">
              <a:rPr lang="ar-SA" smtClean="0"/>
              <a:t>01/07/38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BB41D-4E16-4C7C-8727-5D6BDB2228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1093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1763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1" y="3928028"/>
            <a:ext cx="3946525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xfrm>
            <a:off x="3143251" y="3175"/>
            <a:ext cx="8964613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ar-SA" sz="2800" b="1" dirty="0">
                <a:solidFill>
                  <a:srgbClr val="D0005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PT Bold Broken" pitchFamily="2" charset="-78"/>
              </a:rPr>
              <a:t>آلية عمل مداولات</a:t>
            </a:r>
            <a:r>
              <a:rPr lang="ar-SA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TCP/IP</a:t>
            </a:r>
            <a:r>
              <a:rPr lang="ar-SA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ar-SA" sz="2800" b="1" dirty="0">
                <a:solidFill>
                  <a:srgbClr val="D0005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PT Bold Broken" pitchFamily="2" charset="-78"/>
              </a:rPr>
              <a:t>لشبكة الانترنت</a:t>
            </a:r>
            <a:r>
              <a:rPr lang="ar-SA" sz="2800" dirty="0"/>
              <a:t> </a:t>
            </a:r>
            <a:endParaRPr lang="en-US" sz="2800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1524001" y="476251"/>
            <a:ext cx="8964613" cy="4176713"/>
          </a:xfrm>
        </p:spPr>
        <p:txBody>
          <a:bodyPr rtlCol="0">
            <a:normAutofit/>
          </a:bodyPr>
          <a:lstStyle/>
          <a:p>
            <a:pPr marL="361950" indent="-361950">
              <a:buFontTx/>
              <a:buAutoNum type="arabicPeriod"/>
              <a:defRPr/>
            </a:pPr>
            <a:endParaRPr lang="ar-SA" sz="2000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 typeface="Wingdings 3" charset="2"/>
              <a:buChar char=""/>
              <a:defRPr/>
            </a:pPr>
            <a:endParaRPr lang="en-US" sz="2000" b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4" r="17059" b="20432"/>
          <a:stretch>
            <a:fillRect/>
          </a:stretch>
        </p:blipFill>
        <p:spPr bwMode="auto">
          <a:xfrm>
            <a:off x="7573964" y="3716339"/>
            <a:ext cx="3159125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425" y="765176"/>
            <a:ext cx="4356100" cy="295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126" y="878739"/>
            <a:ext cx="5026025" cy="271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1" t="11989" r="13765"/>
          <a:stretch>
            <a:fillRect/>
          </a:stretch>
        </p:blipFill>
        <p:spPr bwMode="auto">
          <a:xfrm>
            <a:off x="1495425" y="3859213"/>
            <a:ext cx="2751138" cy="300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926055" y="1253515"/>
            <a:ext cx="63511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 eaLnBrk="1" hangingPunct="1">
              <a:defRPr/>
            </a:pP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IP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85340" y="1911902"/>
            <a:ext cx="63511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 eaLnBrk="1" hangingPunct="1">
              <a:defRPr/>
            </a:pP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IP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057882" y="4516814"/>
            <a:ext cx="63511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 eaLnBrk="1" hangingPunct="1">
              <a:defRPr/>
            </a:pP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IP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79715" y="4603856"/>
            <a:ext cx="89268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 eaLnBrk="1" hangingPunct="1">
              <a:defRPr/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TCP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19740" y="4652964"/>
            <a:ext cx="1074525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 eaLnBrk="1" hangingPunct="1">
              <a:defRPr/>
            </a:pP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HTTP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949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PT Bold Broken</vt:lpstr>
      <vt:lpstr>Times New Roman</vt:lpstr>
      <vt:lpstr>Wingdings 3</vt:lpstr>
      <vt:lpstr>Office Theme</vt:lpstr>
      <vt:lpstr>PowerPoint Presentation</vt:lpstr>
      <vt:lpstr>آلية عمل مداولات TCP/IP لشبكة الانترنت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</cp:revision>
  <dcterms:created xsi:type="dcterms:W3CDTF">2017-03-28T05:48:32Z</dcterms:created>
  <dcterms:modified xsi:type="dcterms:W3CDTF">2017-03-28T05:49:27Z</dcterms:modified>
</cp:coreProperties>
</file>